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65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EBDA3-B98A-4E67-9592-3F0108916F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2E42C-C4F0-4953-A95C-590AB1687D32}">
      <dgm:prSet phldrT="[Szöveg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Büntetés-végrehajtási felügyelő </a:t>
          </a:r>
        </a:p>
        <a:p>
          <a:r>
            <a:rPr lang="hu-HU" dirty="0"/>
            <a:t>7 hónap</a:t>
          </a:r>
          <a:endParaRPr lang="en-US" dirty="0"/>
        </a:p>
      </dgm:t>
    </dgm:pt>
    <dgm:pt modelId="{ABFE8889-4C26-44C0-8A04-6F22D9C6E46B}" type="parTrans" cxnId="{DB3EE2A5-E4BF-4A26-AE46-E74D1CAFDCD3}">
      <dgm:prSet/>
      <dgm:spPr/>
      <dgm:t>
        <a:bodyPr/>
        <a:lstStyle/>
        <a:p>
          <a:endParaRPr lang="en-US"/>
        </a:p>
      </dgm:t>
    </dgm:pt>
    <dgm:pt modelId="{7EB7FB9C-C858-4AE0-A1C8-6FE515BC8F20}" type="sibTrans" cxnId="{DB3EE2A5-E4BF-4A26-AE46-E74D1CAFDCD3}">
      <dgm:prSet/>
      <dgm:spPr/>
      <dgm:t>
        <a:bodyPr/>
        <a:lstStyle/>
        <a:p>
          <a:endParaRPr lang="en-US"/>
        </a:p>
      </dgm:t>
    </dgm:pt>
    <dgm:pt modelId="{E31CCC50-DF67-4F66-95F6-AFA51212317A}">
      <dgm:prSet phldrT="[Szöveg]"/>
      <dgm:spPr/>
      <dgm:t>
        <a:bodyPr/>
        <a:lstStyle/>
        <a:p>
          <a:r>
            <a:rPr lang="hu-HU" dirty="0"/>
            <a:t>R</a:t>
          </a:r>
          <a:r>
            <a:rPr lang="en-US" dirty="0" err="1"/>
            <a:t>endvédelmi</a:t>
          </a:r>
          <a:r>
            <a:rPr lang="hu-HU" dirty="0"/>
            <a:t> </a:t>
          </a:r>
          <a:r>
            <a:rPr lang="en-US" dirty="0" err="1"/>
            <a:t>alapfeladatok</a:t>
          </a:r>
          <a:endParaRPr lang="en-US" dirty="0"/>
        </a:p>
      </dgm:t>
    </dgm:pt>
    <dgm:pt modelId="{3AF55CB7-CB0B-4410-B630-06B54A9A6FFA}" type="parTrans" cxnId="{FD157F85-D605-4BCD-A6A1-9E1902D9CA9F}">
      <dgm:prSet/>
      <dgm:spPr/>
      <dgm:t>
        <a:bodyPr/>
        <a:lstStyle/>
        <a:p>
          <a:endParaRPr lang="en-US"/>
        </a:p>
      </dgm:t>
    </dgm:pt>
    <dgm:pt modelId="{14F8E97E-9FCA-4908-B781-5D22EB81EC27}" type="sibTrans" cxnId="{FD157F85-D605-4BCD-A6A1-9E1902D9CA9F}">
      <dgm:prSet/>
      <dgm:spPr/>
      <dgm:t>
        <a:bodyPr/>
        <a:lstStyle/>
        <a:p>
          <a:endParaRPr lang="en-US"/>
        </a:p>
      </dgm:t>
    </dgm:pt>
    <dgm:pt modelId="{0185E46F-0329-45D1-89FF-809C08ECC785}">
      <dgm:prSet phldrT="[Szöveg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Tűzoltó</a:t>
          </a:r>
        </a:p>
        <a:p>
          <a:r>
            <a:rPr lang="hu-HU" dirty="0"/>
            <a:t>7 hónap</a:t>
          </a:r>
          <a:endParaRPr lang="en-US" dirty="0"/>
        </a:p>
      </dgm:t>
    </dgm:pt>
    <dgm:pt modelId="{2D80A681-8F2B-4636-981E-195B0191D21C}" type="parTrans" cxnId="{7A786817-0FF3-44CA-AB33-0254EB1499BD}">
      <dgm:prSet/>
      <dgm:spPr/>
      <dgm:t>
        <a:bodyPr/>
        <a:lstStyle/>
        <a:p>
          <a:endParaRPr lang="en-US"/>
        </a:p>
      </dgm:t>
    </dgm:pt>
    <dgm:pt modelId="{D4643653-3342-4058-8D4A-C01A7652BB2F}" type="sibTrans" cxnId="{7A786817-0FF3-44CA-AB33-0254EB1499BD}">
      <dgm:prSet/>
      <dgm:spPr/>
      <dgm:t>
        <a:bodyPr/>
        <a:lstStyle/>
        <a:p>
          <a:endParaRPr lang="en-US"/>
        </a:p>
      </dgm:t>
    </dgm:pt>
    <dgm:pt modelId="{3C6F9AC9-7BCB-4CC1-BDE9-DFD1AFDCA967}">
      <dgm:prSet phldrT="[Szöveg]"/>
      <dgm:spPr/>
      <dgm:t>
        <a:bodyPr/>
        <a:lstStyle/>
        <a:p>
          <a:r>
            <a:rPr lang="hu-HU" dirty="0"/>
            <a:t>Egységes rendvédelmi alapozó modul</a:t>
          </a:r>
          <a:endParaRPr lang="en-US" dirty="0"/>
        </a:p>
      </dgm:t>
    </dgm:pt>
    <dgm:pt modelId="{B89555EC-62AC-4082-9A64-26FBA5B08884}" type="parTrans" cxnId="{21F59B37-7A4B-47DC-9733-6DE2B1F43979}">
      <dgm:prSet/>
      <dgm:spPr/>
      <dgm:t>
        <a:bodyPr/>
        <a:lstStyle/>
        <a:p>
          <a:endParaRPr lang="en-US"/>
        </a:p>
      </dgm:t>
    </dgm:pt>
    <dgm:pt modelId="{D7A49670-423A-4683-85B9-D27F3570E8DF}" type="sibTrans" cxnId="{21F59B37-7A4B-47DC-9733-6DE2B1F43979}">
      <dgm:prSet/>
      <dgm:spPr/>
      <dgm:t>
        <a:bodyPr/>
        <a:lstStyle/>
        <a:p>
          <a:endParaRPr lang="en-US"/>
        </a:p>
      </dgm:t>
    </dgm:pt>
    <dgm:pt modelId="{4814DCFA-8073-4B71-84EA-E203202D4209}">
      <dgm:prSet phldrT="[Szöveg]"/>
      <dgm:spPr/>
      <dgm:t>
        <a:bodyPr/>
        <a:lstStyle/>
        <a:p>
          <a:r>
            <a:rPr lang="hu-HU" dirty="0"/>
            <a:t>Tűzoltó II.</a:t>
          </a:r>
          <a:endParaRPr lang="en-US" dirty="0"/>
        </a:p>
      </dgm:t>
    </dgm:pt>
    <dgm:pt modelId="{FFF2C1BD-510B-46A3-93DF-0D2DE0F3A9D2}" type="parTrans" cxnId="{545D5A69-48EA-456C-A1D8-7A5AB65D264D}">
      <dgm:prSet/>
      <dgm:spPr/>
      <dgm:t>
        <a:bodyPr/>
        <a:lstStyle/>
        <a:p>
          <a:endParaRPr lang="en-US"/>
        </a:p>
      </dgm:t>
    </dgm:pt>
    <dgm:pt modelId="{45635E83-DB37-488A-BA8A-CC8E5A262EC5}" type="sibTrans" cxnId="{545D5A69-48EA-456C-A1D8-7A5AB65D264D}">
      <dgm:prSet/>
      <dgm:spPr/>
      <dgm:t>
        <a:bodyPr/>
        <a:lstStyle/>
        <a:p>
          <a:endParaRPr lang="en-US"/>
        </a:p>
      </dgm:t>
    </dgm:pt>
    <dgm:pt modelId="{1E91EDB3-4551-4EF3-8244-6184D589DB54}">
      <dgm:prSet phldrT="[Szöveg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Rendőr</a:t>
          </a:r>
        </a:p>
        <a:p>
          <a:r>
            <a:rPr lang="hu-HU" dirty="0"/>
            <a:t>2 tanév</a:t>
          </a:r>
          <a:endParaRPr lang="en-US" dirty="0"/>
        </a:p>
      </dgm:t>
    </dgm:pt>
    <dgm:pt modelId="{1A05BE20-D05A-4290-BF40-FB69849A3335}" type="parTrans" cxnId="{79478A83-4BE9-4F6F-93EB-806C6A4B2EBC}">
      <dgm:prSet/>
      <dgm:spPr/>
      <dgm:t>
        <a:bodyPr/>
        <a:lstStyle/>
        <a:p>
          <a:endParaRPr lang="en-US"/>
        </a:p>
      </dgm:t>
    </dgm:pt>
    <dgm:pt modelId="{9F33A505-633A-44DD-980A-3E6FB02FEA31}" type="sibTrans" cxnId="{79478A83-4BE9-4F6F-93EB-806C6A4B2EBC}">
      <dgm:prSet/>
      <dgm:spPr/>
      <dgm:t>
        <a:bodyPr/>
        <a:lstStyle/>
        <a:p>
          <a:endParaRPr lang="en-US"/>
        </a:p>
      </dgm:t>
    </dgm:pt>
    <dgm:pt modelId="{9C7836E2-85AD-4452-94CA-5A0289FC047C}">
      <dgm:prSet phldrT="[Szöveg]"/>
      <dgm:spPr/>
      <dgm:t>
        <a:bodyPr/>
        <a:lstStyle/>
        <a:p>
          <a:r>
            <a:rPr lang="en-US" dirty="0" err="1"/>
            <a:t>Rendvédelmi</a:t>
          </a:r>
          <a:r>
            <a:rPr lang="hu-HU" dirty="0"/>
            <a:t> </a:t>
          </a:r>
          <a:r>
            <a:rPr lang="en-US" dirty="0" err="1"/>
            <a:t>alapfeladatok</a:t>
          </a:r>
          <a:r>
            <a:rPr lang="en-US" dirty="0"/>
            <a:t> </a:t>
          </a:r>
        </a:p>
      </dgm:t>
    </dgm:pt>
    <dgm:pt modelId="{D799CA2F-77B6-487C-B108-4BD937A15015}" type="parTrans" cxnId="{10EADE41-F8C2-41BF-988A-1F9B780DD619}">
      <dgm:prSet/>
      <dgm:spPr/>
      <dgm:t>
        <a:bodyPr/>
        <a:lstStyle/>
        <a:p>
          <a:endParaRPr lang="en-US"/>
        </a:p>
      </dgm:t>
    </dgm:pt>
    <dgm:pt modelId="{BC135BC3-7B21-426F-96B3-9A701A2C8DC9}" type="sibTrans" cxnId="{10EADE41-F8C2-41BF-988A-1F9B780DD619}">
      <dgm:prSet/>
      <dgm:spPr/>
      <dgm:t>
        <a:bodyPr/>
        <a:lstStyle/>
        <a:p>
          <a:endParaRPr lang="en-US"/>
        </a:p>
      </dgm:t>
    </dgm:pt>
    <dgm:pt modelId="{AE55AA4A-BA4D-4C75-937A-9EFCF8E35083}">
      <dgm:prSet phldrT="[Szöveg]"/>
      <dgm:spPr/>
      <dgm:t>
        <a:bodyPr/>
        <a:lstStyle/>
        <a:p>
          <a:r>
            <a:rPr lang="hu-HU" dirty="0"/>
            <a:t>Járőrtárs</a:t>
          </a:r>
          <a:endParaRPr lang="en-US" dirty="0"/>
        </a:p>
      </dgm:t>
    </dgm:pt>
    <dgm:pt modelId="{FDCE14B0-BF53-4814-AF72-78B773904173}" type="parTrans" cxnId="{2DD216D2-53AA-48EC-ADE7-6238803BC9FA}">
      <dgm:prSet/>
      <dgm:spPr/>
      <dgm:t>
        <a:bodyPr/>
        <a:lstStyle/>
        <a:p>
          <a:endParaRPr lang="en-US"/>
        </a:p>
      </dgm:t>
    </dgm:pt>
    <dgm:pt modelId="{024D234A-F3D2-4EBC-A2B0-E7FE6F64F55A}" type="sibTrans" cxnId="{2DD216D2-53AA-48EC-ADE7-6238803BC9FA}">
      <dgm:prSet/>
      <dgm:spPr/>
      <dgm:t>
        <a:bodyPr/>
        <a:lstStyle/>
        <a:p>
          <a:endParaRPr lang="en-US"/>
        </a:p>
      </dgm:t>
    </dgm:pt>
    <dgm:pt modelId="{DACFE889-455C-4CE4-A620-D4471E2529F3}">
      <dgm:prSet phldrT="[Szöveg]"/>
      <dgm:spPr/>
      <dgm:t>
        <a:bodyPr/>
        <a:lstStyle/>
        <a:p>
          <a:r>
            <a:rPr lang="hu-HU" dirty="0"/>
            <a:t>B</a:t>
          </a:r>
          <a:r>
            <a:rPr lang="en-US" dirty="0" err="1"/>
            <a:t>üntetés-végrehajtási</a:t>
          </a:r>
          <a:r>
            <a:rPr lang="hu-HU" dirty="0"/>
            <a:t> </a:t>
          </a:r>
          <a:r>
            <a:rPr lang="en-US" dirty="0" err="1"/>
            <a:t>őr</a:t>
          </a:r>
          <a:endParaRPr lang="en-US" dirty="0"/>
        </a:p>
      </dgm:t>
    </dgm:pt>
    <dgm:pt modelId="{06CD7CF0-F439-4325-B5F5-A6B8F5A490B3}" type="parTrans" cxnId="{A33FAA9B-FCFD-4691-9EE7-EA84907B7FAA}">
      <dgm:prSet/>
      <dgm:spPr/>
      <dgm:t>
        <a:bodyPr/>
        <a:lstStyle/>
        <a:p>
          <a:endParaRPr lang="en-US"/>
        </a:p>
      </dgm:t>
    </dgm:pt>
    <dgm:pt modelId="{CC2DFBA4-EE73-4541-B407-8A61E779AD8B}" type="sibTrans" cxnId="{A33FAA9B-FCFD-4691-9EE7-EA84907B7FAA}">
      <dgm:prSet/>
      <dgm:spPr/>
      <dgm:t>
        <a:bodyPr/>
        <a:lstStyle/>
        <a:p>
          <a:endParaRPr lang="en-US"/>
        </a:p>
      </dgm:t>
    </dgm:pt>
    <dgm:pt modelId="{A03C1829-AB14-473F-9138-7A403809AF63}">
      <dgm:prSet phldrT="[Szöveg]"/>
      <dgm:spPr/>
      <dgm:t>
        <a:bodyPr/>
        <a:lstStyle/>
        <a:p>
          <a:r>
            <a:rPr lang="hu-HU" dirty="0"/>
            <a:t>Tűzoltó I.</a:t>
          </a:r>
          <a:endParaRPr lang="en-US" dirty="0"/>
        </a:p>
      </dgm:t>
    </dgm:pt>
    <dgm:pt modelId="{3AD0C912-FFB5-4A44-B1FF-5B0204D75590}" type="parTrans" cxnId="{922C450C-AEEA-459E-A33E-D94381E5F213}">
      <dgm:prSet/>
      <dgm:spPr/>
      <dgm:t>
        <a:bodyPr/>
        <a:lstStyle/>
        <a:p>
          <a:endParaRPr lang="en-US"/>
        </a:p>
      </dgm:t>
    </dgm:pt>
    <dgm:pt modelId="{04E1E0CC-FF9E-43D2-848E-64ABAAF9DA50}" type="sibTrans" cxnId="{922C450C-AEEA-459E-A33E-D94381E5F213}">
      <dgm:prSet/>
      <dgm:spPr/>
      <dgm:t>
        <a:bodyPr/>
        <a:lstStyle/>
        <a:p>
          <a:endParaRPr lang="en-US"/>
        </a:p>
      </dgm:t>
    </dgm:pt>
    <dgm:pt modelId="{ACD4C6F9-39AC-49F0-BCC4-FC09C9ED1DF3}">
      <dgm:prSet phldrT="[Szöveg]"/>
      <dgm:spPr/>
      <dgm:t>
        <a:bodyPr/>
        <a:lstStyle/>
        <a:p>
          <a:r>
            <a:rPr lang="hu-HU" dirty="0"/>
            <a:t>B</a:t>
          </a:r>
          <a:r>
            <a:rPr lang="en-US" dirty="0" err="1"/>
            <a:t>üntetés-végrehajtási</a:t>
          </a:r>
          <a:r>
            <a:rPr lang="hu-HU" dirty="0"/>
            <a:t> </a:t>
          </a:r>
          <a:r>
            <a:rPr lang="en-US" dirty="0" err="1"/>
            <a:t>segédfelügyelő</a:t>
          </a:r>
          <a:endParaRPr lang="en-US" dirty="0"/>
        </a:p>
      </dgm:t>
    </dgm:pt>
    <dgm:pt modelId="{73A6800A-5CE8-43BE-B43B-E26007FC94B6}" type="parTrans" cxnId="{A699C9AD-EB5B-46BC-8248-945E87D210A7}">
      <dgm:prSet/>
      <dgm:spPr/>
      <dgm:t>
        <a:bodyPr/>
        <a:lstStyle/>
        <a:p>
          <a:endParaRPr lang="en-US"/>
        </a:p>
      </dgm:t>
    </dgm:pt>
    <dgm:pt modelId="{A996507C-9556-4512-AC43-EAD565A17971}" type="sibTrans" cxnId="{A699C9AD-EB5B-46BC-8248-945E87D210A7}">
      <dgm:prSet/>
      <dgm:spPr/>
      <dgm:t>
        <a:bodyPr/>
        <a:lstStyle/>
        <a:p>
          <a:endParaRPr lang="en-US"/>
        </a:p>
      </dgm:t>
    </dgm:pt>
    <dgm:pt modelId="{70381281-CC71-4B8D-AF6C-0CBDEEDCB8C5}">
      <dgm:prSet phldrT="[Szöveg]"/>
      <dgm:spPr/>
      <dgm:t>
        <a:bodyPr/>
        <a:lstStyle/>
        <a:p>
          <a:r>
            <a:rPr lang="hu-HU" dirty="0"/>
            <a:t>B</a:t>
          </a:r>
          <a:r>
            <a:rPr lang="en-US" dirty="0" err="1"/>
            <a:t>üntetés-végrehajtási</a:t>
          </a:r>
          <a:r>
            <a:rPr lang="hu-HU" dirty="0"/>
            <a:t> </a:t>
          </a:r>
          <a:r>
            <a:rPr lang="en-US" dirty="0" err="1"/>
            <a:t>felügyelő</a:t>
          </a:r>
          <a:endParaRPr lang="en-US" dirty="0"/>
        </a:p>
      </dgm:t>
    </dgm:pt>
    <dgm:pt modelId="{88940943-280F-4002-982B-4C86AD34C88D}" type="parTrans" cxnId="{897E8AD6-FF45-464B-98B5-929C07870DE3}">
      <dgm:prSet/>
      <dgm:spPr/>
      <dgm:t>
        <a:bodyPr/>
        <a:lstStyle/>
        <a:p>
          <a:endParaRPr lang="en-US"/>
        </a:p>
      </dgm:t>
    </dgm:pt>
    <dgm:pt modelId="{04750C2E-1D9A-46FD-B8A3-847F4F387F9E}" type="sibTrans" cxnId="{897E8AD6-FF45-464B-98B5-929C07870DE3}">
      <dgm:prSet/>
      <dgm:spPr/>
      <dgm:t>
        <a:bodyPr/>
        <a:lstStyle/>
        <a:p>
          <a:endParaRPr lang="en-US"/>
        </a:p>
      </dgm:t>
    </dgm:pt>
    <dgm:pt modelId="{CDE7BDD7-B3EB-445E-B6CB-FA625A18BEF4}">
      <dgm:prSet phldrT="[Szöveg]"/>
      <dgm:spPr/>
      <dgm:t>
        <a:bodyPr/>
        <a:lstStyle/>
        <a:p>
          <a:endParaRPr lang="en-US" dirty="0"/>
        </a:p>
      </dgm:t>
    </dgm:pt>
    <dgm:pt modelId="{2F52ED9B-F683-4762-B8D1-125468C4B865}" type="parTrans" cxnId="{3BFC357D-6B5C-462E-A5B8-65171242AC11}">
      <dgm:prSet/>
      <dgm:spPr/>
      <dgm:t>
        <a:bodyPr/>
        <a:lstStyle/>
        <a:p>
          <a:endParaRPr lang="en-US"/>
        </a:p>
      </dgm:t>
    </dgm:pt>
    <dgm:pt modelId="{C2A0079A-7D7E-4210-887A-A2BA41576A86}" type="sibTrans" cxnId="{3BFC357D-6B5C-462E-A5B8-65171242AC11}">
      <dgm:prSet/>
      <dgm:spPr/>
      <dgm:t>
        <a:bodyPr/>
        <a:lstStyle/>
        <a:p>
          <a:endParaRPr lang="en-US"/>
        </a:p>
      </dgm:t>
    </dgm:pt>
    <dgm:pt modelId="{81FF0646-5678-45AA-AAB9-32EA6BFF258F}">
      <dgm:prSet phldrT="[Szöveg]"/>
      <dgm:spPr/>
      <dgm:t>
        <a:bodyPr/>
        <a:lstStyle/>
        <a:p>
          <a:endParaRPr lang="en-US" dirty="0"/>
        </a:p>
      </dgm:t>
    </dgm:pt>
    <dgm:pt modelId="{0CBBB259-6A23-46E6-958E-14CF8243C6A4}" type="parTrans" cxnId="{4E650688-88F5-4F73-8B67-F79098DA6D45}">
      <dgm:prSet/>
      <dgm:spPr/>
      <dgm:t>
        <a:bodyPr/>
        <a:lstStyle/>
        <a:p>
          <a:endParaRPr lang="en-US"/>
        </a:p>
      </dgm:t>
    </dgm:pt>
    <dgm:pt modelId="{E946408A-E365-4A00-BBE1-6D188A640A45}" type="sibTrans" cxnId="{4E650688-88F5-4F73-8B67-F79098DA6D45}">
      <dgm:prSet/>
      <dgm:spPr/>
      <dgm:t>
        <a:bodyPr/>
        <a:lstStyle/>
        <a:p>
          <a:endParaRPr lang="en-US"/>
        </a:p>
      </dgm:t>
    </dgm:pt>
    <dgm:pt modelId="{30FB9BD5-1502-40EA-B32A-087C742CECA0}">
      <dgm:prSet phldrT="[Szöveg]"/>
      <dgm:spPr/>
      <dgm:t>
        <a:bodyPr/>
        <a:lstStyle/>
        <a:p>
          <a:r>
            <a:rPr lang="hu-HU" dirty="0"/>
            <a:t>Csapatszolgálat</a:t>
          </a:r>
          <a:endParaRPr lang="en-US" dirty="0"/>
        </a:p>
      </dgm:t>
    </dgm:pt>
    <dgm:pt modelId="{C58A5189-8F09-4450-AF25-EC6317CEE449}" type="parTrans" cxnId="{1ACA21C0-3561-4E1B-B23B-A4C6A1742066}">
      <dgm:prSet/>
      <dgm:spPr/>
      <dgm:t>
        <a:bodyPr/>
        <a:lstStyle/>
        <a:p>
          <a:endParaRPr lang="en-US"/>
        </a:p>
      </dgm:t>
    </dgm:pt>
    <dgm:pt modelId="{C2034CF0-CB2B-4F5F-9901-4261225F4892}" type="sibTrans" cxnId="{1ACA21C0-3561-4E1B-B23B-A4C6A1742066}">
      <dgm:prSet/>
      <dgm:spPr/>
      <dgm:t>
        <a:bodyPr/>
        <a:lstStyle/>
        <a:p>
          <a:endParaRPr lang="en-US"/>
        </a:p>
      </dgm:t>
    </dgm:pt>
    <dgm:pt modelId="{803B2292-20EF-4A64-A399-E5F661311ABD}">
      <dgm:prSet phldrT="[Szöveg]"/>
      <dgm:spPr/>
      <dgm:t>
        <a:bodyPr/>
        <a:lstStyle/>
        <a:p>
          <a:r>
            <a:rPr lang="hu-HU" dirty="0"/>
            <a:t>Közrendvédelem, vagy határrendészet, vagy közlekedés, vagy bűnügy</a:t>
          </a:r>
          <a:endParaRPr lang="en-US" dirty="0"/>
        </a:p>
      </dgm:t>
    </dgm:pt>
    <dgm:pt modelId="{EA62F282-CF36-42EC-A1F9-E24513C7C6F4}" type="parTrans" cxnId="{7547B894-D34C-47DC-A04C-A37D2DEC5541}">
      <dgm:prSet/>
      <dgm:spPr/>
      <dgm:t>
        <a:bodyPr/>
        <a:lstStyle/>
        <a:p>
          <a:endParaRPr lang="en-US"/>
        </a:p>
      </dgm:t>
    </dgm:pt>
    <dgm:pt modelId="{010C50A2-DBF1-4A3E-AF1D-9293E2C3905A}" type="sibTrans" cxnId="{7547B894-D34C-47DC-A04C-A37D2DEC5541}">
      <dgm:prSet/>
      <dgm:spPr/>
      <dgm:t>
        <a:bodyPr/>
        <a:lstStyle/>
        <a:p>
          <a:endParaRPr lang="en-US"/>
        </a:p>
      </dgm:t>
    </dgm:pt>
    <dgm:pt modelId="{3801A0FC-1B9D-443C-A62A-FEFC817E9EC2}" type="pres">
      <dgm:prSet presAssocID="{A1FEBDA3-B98A-4E67-9592-3F0108916FA4}" presName="Name0" presStyleCnt="0">
        <dgm:presLayoutVars>
          <dgm:dir/>
          <dgm:animLvl val="lvl"/>
          <dgm:resizeHandles val="exact"/>
        </dgm:presLayoutVars>
      </dgm:prSet>
      <dgm:spPr/>
    </dgm:pt>
    <dgm:pt modelId="{2F1722C3-AABC-4FD0-8220-BBDD083633CD}" type="pres">
      <dgm:prSet presAssocID="{2C22E42C-C4F0-4953-A95C-590AB1687D32}" presName="composite" presStyleCnt="0"/>
      <dgm:spPr/>
    </dgm:pt>
    <dgm:pt modelId="{90BE593E-33E5-40E4-B9F9-B501BE074E50}" type="pres">
      <dgm:prSet presAssocID="{2C22E42C-C4F0-4953-A95C-590AB1687D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05530B-27F2-43D2-8A57-DD8824F40860}" type="pres">
      <dgm:prSet presAssocID="{2C22E42C-C4F0-4953-A95C-590AB1687D32}" presName="desTx" presStyleLbl="alignAccFollowNode1" presStyleIdx="0" presStyleCnt="3">
        <dgm:presLayoutVars>
          <dgm:bulletEnabled val="1"/>
        </dgm:presLayoutVars>
      </dgm:prSet>
      <dgm:spPr/>
    </dgm:pt>
    <dgm:pt modelId="{E6633960-69F0-4C80-95E4-BB9728FA9A8E}" type="pres">
      <dgm:prSet presAssocID="{7EB7FB9C-C858-4AE0-A1C8-6FE515BC8F20}" presName="space" presStyleCnt="0"/>
      <dgm:spPr/>
    </dgm:pt>
    <dgm:pt modelId="{2BD8EA6C-9D8F-4D5B-ACE8-DB18EB277CA4}" type="pres">
      <dgm:prSet presAssocID="{0185E46F-0329-45D1-89FF-809C08ECC785}" presName="composite" presStyleCnt="0"/>
      <dgm:spPr/>
    </dgm:pt>
    <dgm:pt modelId="{6E498C86-206E-4822-96CC-F4EE1C3A7A2B}" type="pres">
      <dgm:prSet presAssocID="{0185E46F-0329-45D1-89FF-809C08ECC7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80520E-A40D-4400-AA44-6D10617B7A93}" type="pres">
      <dgm:prSet presAssocID="{0185E46F-0329-45D1-89FF-809C08ECC785}" presName="desTx" presStyleLbl="alignAccFollowNode1" presStyleIdx="1" presStyleCnt="3">
        <dgm:presLayoutVars>
          <dgm:bulletEnabled val="1"/>
        </dgm:presLayoutVars>
      </dgm:prSet>
      <dgm:spPr/>
    </dgm:pt>
    <dgm:pt modelId="{4D6BE0A4-8943-4CF9-B007-02762D568ADA}" type="pres">
      <dgm:prSet presAssocID="{D4643653-3342-4058-8D4A-C01A7652BB2F}" presName="space" presStyleCnt="0"/>
      <dgm:spPr/>
    </dgm:pt>
    <dgm:pt modelId="{606E8AEE-9FDC-4044-A561-D5C7261B2AB6}" type="pres">
      <dgm:prSet presAssocID="{1E91EDB3-4551-4EF3-8244-6184D589DB54}" presName="composite" presStyleCnt="0"/>
      <dgm:spPr/>
    </dgm:pt>
    <dgm:pt modelId="{68AE2EF6-6117-40AF-A766-91F187E7A1FC}" type="pres">
      <dgm:prSet presAssocID="{1E91EDB3-4551-4EF3-8244-6184D589DB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EBF6180-3939-42B6-980F-01DF6BFA1EF7}" type="pres">
      <dgm:prSet presAssocID="{1E91EDB3-4551-4EF3-8244-6184D589DB5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7EE50A-8802-4EE9-897E-B3A6E1642767}" type="presOf" srcId="{9C7836E2-85AD-4452-94CA-5A0289FC047C}" destId="{DEBF6180-3939-42B6-980F-01DF6BFA1EF7}" srcOrd="0" destOrd="0" presId="urn:microsoft.com/office/officeart/2005/8/layout/hList1"/>
    <dgm:cxn modelId="{2AB61B0C-94C5-45DF-B113-C2D3D70B688E}" type="presOf" srcId="{1E91EDB3-4551-4EF3-8244-6184D589DB54}" destId="{68AE2EF6-6117-40AF-A766-91F187E7A1FC}" srcOrd="0" destOrd="0" presId="urn:microsoft.com/office/officeart/2005/8/layout/hList1"/>
    <dgm:cxn modelId="{922C450C-AEEA-459E-A33E-D94381E5F213}" srcId="{0185E46F-0329-45D1-89FF-809C08ECC785}" destId="{A03C1829-AB14-473F-9138-7A403809AF63}" srcOrd="4" destOrd="0" parTransId="{3AD0C912-FFB5-4A44-B1FF-5B0204D75590}" sibTransId="{04E1E0CC-FF9E-43D2-848E-64ABAAF9DA50}"/>
    <dgm:cxn modelId="{7A50C415-FF9E-4CE1-82B8-AA59540BF02D}" type="presOf" srcId="{70381281-CC71-4B8D-AF6C-0CBDEEDCB8C5}" destId="{9505530B-27F2-43D2-8A57-DD8824F40860}" srcOrd="0" destOrd="3" presId="urn:microsoft.com/office/officeart/2005/8/layout/hList1"/>
    <dgm:cxn modelId="{7A786817-0FF3-44CA-AB33-0254EB1499BD}" srcId="{A1FEBDA3-B98A-4E67-9592-3F0108916FA4}" destId="{0185E46F-0329-45D1-89FF-809C08ECC785}" srcOrd="1" destOrd="0" parTransId="{2D80A681-8F2B-4636-981E-195B0191D21C}" sibTransId="{D4643653-3342-4058-8D4A-C01A7652BB2F}"/>
    <dgm:cxn modelId="{F9F3B523-5161-4EC4-9C5F-7730E1A2B565}" type="presOf" srcId="{A03C1829-AB14-473F-9138-7A403809AF63}" destId="{FC80520E-A40D-4400-AA44-6D10617B7A93}" srcOrd="0" destOrd="4" presId="urn:microsoft.com/office/officeart/2005/8/layout/hList1"/>
    <dgm:cxn modelId="{8BCD0727-0E09-4FC4-92D6-6CBF2228D8DA}" type="presOf" srcId="{CDE7BDD7-B3EB-445E-B6CB-FA625A18BEF4}" destId="{FC80520E-A40D-4400-AA44-6D10617B7A93}" srcOrd="0" destOrd="1" presId="urn:microsoft.com/office/officeart/2005/8/layout/hList1"/>
    <dgm:cxn modelId="{4E91D931-E086-4A3B-A1DB-D36CF20E0FE6}" type="presOf" srcId="{30FB9BD5-1502-40EA-B32A-087C742CECA0}" destId="{DEBF6180-3939-42B6-980F-01DF6BFA1EF7}" srcOrd="0" destOrd="2" presId="urn:microsoft.com/office/officeart/2005/8/layout/hList1"/>
    <dgm:cxn modelId="{21F59B37-7A4B-47DC-9733-6DE2B1F43979}" srcId="{0185E46F-0329-45D1-89FF-809C08ECC785}" destId="{3C6F9AC9-7BCB-4CC1-BDE9-DFD1AFDCA967}" srcOrd="0" destOrd="0" parTransId="{B89555EC-62AC-4082-9A64-26FBA5B08884}" sibTransId="{D7A49670-423A-4683-85B9-D27F3570E8DF}"/>
    <dgm:cxn modelId="{10EADE41-F8C2-41BF-988A-1F9B780DD619}" srcId="{1E91EDB3-4551-4EF3-8244-6184D589DB54}" destId="{9C7836E2-85AD-4452-94CA-5A0289FC047C}" srcOrd="0" destOrd="0" parTransId="{D799CA2F-77B6-487C-B108-4BD937A15015}" sibTransId="{BC135BC3-7B21-426F-96B3-9A701A2C8DC9}"/>
    <dgm:cxn modelId="{5DB43768-33CB-4FD2-BB2B-094E55ECB9FF}" type="presOf" srcId="{AE55AA4A-BA4D-4C75-937A-9EFCF8E35083}" destId="{DEBF6180-3939-42B6-980F-01DF6BFA1EF7}" srcOrd="0" destOrd="1" presId="urn:microsoft.com/office/officeart/2005/8/layout/hList1"/>
    <dgm:cxn modelId="{76D02869-B569-4C69-A563-A0B1A70E359F}" type="presOf" srcId="{3C6F9AC9-7BCB-4CC1-BDE9-DFD1AFDCA967}" destId="{FC80520E-A40D-4400-AA44-6D10617B7A93}" srcOrd="0" destOrd="0" presId="urn:microsoft.com/office/officeart/2005/8/layout/hList1"/>
    <dgm:cxn modelId="{545D5A69-48EA-456C-A1D8-7A5AB65D264D}" srcId="{0185E46F-0329-45D1-89FF-809C08ECC785}" destId="{4814DCFA-8073-4B71-84EA-E203202D4209}" srcOrd="2" destOrd="0" parTransId="{FFF2C1BD-510B-46A3-93DF-0D2DE0F3A9D2}" sibTransId="{45635E83-DB37-488A-BA8A-CC8E5A262EC5}"/>
    <dgm:cxn modelId="{0A81AD77-C74F-45C7-BB12-82ED4112F577}" type="presOf" srcId="{2C22E42C-C4F0-4953-A95C-590AB1687D32}" destId="{90BE593E-33E5-40E4-B9F9-B501BE074E50}" srcOrd="0" destOrd="0" presId="urn:microsoft.com/office/officeart/2005/8/layout/hList1"/>
    <dgm:cxn modelId="{3BFC357D-6B5C-462E-A5B8-65171242AC11}" srcId="{0185E46F-0329-45D1-89FF-809C08ECC785}" destId="{CDE7BDD7-B3EB-445E-B6CB-FA625A18BEF4}" srcOrd="1" destOrd="0" parTransId="{2F52ED9B-F683-4762-B8D1-125468C4B865}" sibTransId="{C2A0079A-7D7E-4210-887A-A2BA41576A86}"/>
    <dgm:cxn modelId="{79478A83-4BE9-4F6F-93EB-806C6A4B2EBC}" srcId="{A1FEBDA3-B98A-4E67-9592-3F0108916FA4}" destId="{1E91EDB3-4551-4EF3-8244-6184D589DB54}" srcOrd="2" destOrd="0" parTransId="{1A05BE20-D05A-4290-BF40-FB69849A3335}" sibTransId="{9F33A505-633A-44DD-980A-3E6FB02FEA31}"/>
    <dgm:cxn modelId="{FD157F85-D605-4BCD-A6A1-9E1902D9CA9F}" srcId="{2C22E42C-C4F0-4953-A95C-590AB1687D32}" destId="{E31CCC50-DF67-4F66-95F6-AFA51212317A}" srcOrd="0" destOrd="0" parTransId="{3AF55CB7-CB0B-4410-B630-06B54A9A6FFA}" sibTransId="{14F8E97E-9FCA-4908-B781-5D22EB81EC27}"/>
    <dgm:cxn modelId="{4E650688-88F5-4F73-8B67-F79098DA6D45}" srcId="{0185E46F-0329-45D1-89FF-809C08ECC785}" destId="{81FF0646-5678-45AA-AAB9-32EA6BFF258F}" srcOrd="3" destOrd="0" parTransId="{0CBBB259-6A23-46E6-958E-14CF8243C6A4}" sibTransId="{E946408A-E365-4A00-BBE1-6D188A640A45}"/>
    <dgm:cxn modelId="{7547B894-D34C-47DC-A04C-A37D2DEC5541}" srcId="{1E91EDB3-4551-4EF3-8244-6184D589DB54}" destId="{803B2292-20EF-4A64-A399-E5F661311ABD}" srcOrd="3" destOrd="0" parTransId="{EA62F282-CF36-42EC-A1F9-E24513C7C6F4}" sibTransId="{010C50A2-DBF1-4A3E-AF1D-9293E2C3905A}"/>
    <dgm:cxn modelId="{AA52D499-7A81-4BAB-990B-A60CE1327A4F}" type="presOf" srcId="{4814DCFA-8073-4B71-84EA-E203202D4209}" destId="{FC80520E-A40D-4400-AA44-6D10617B7A93}" srcOrd="0" destOrd="2" presId="urn:microsoft.com/office/officeart/2005/8/layout/hList1"/>
    <dgm:cxn modelId="{A33FAA9B-FCFD-4691-9EE7-EA84907B7FAA}" srcId="{2C22E42C-C4F0-4953-A95C-590AB1687D32}" destId="{DACFE889-455C-4CE4-A620-D4471E2529F3}" srcOrd="1" destOrd="0" parTransId="{06CD7CF0-F439-4325-B5F5-A6B8F5A490B3}" sibTransId="{CC2DFBA4-EE73-4541-B407-8A61E779AD8B}"/>
    <dgm:cxn modelId="{C34F399D-A248-45DB-A1CF-5011E4AB6829}" type="presOf" srcId="{81FF0646-5678-45AA-AAB9-32EA6BFF258F}" destId="{FC80520E-A40D-4400-AA44-6D10617B7A93}" srcOrd="0" destOrd="3" presId="urn:microsoft.com/office/officeart/2005/8/layout/hList1"/>
    <dgm:cxn modelId="{1B5753A5-CFEE-4B0D-91FA-1A19BC06709B}" type="presOf" srcId="{0185E46F-0329-45D1-89FF-809C08ECC785}" destId="{6E498C86-206E-4822-96CC-F4EE1C3A7A2B}" srcOrd="0" destOrd="0" presId="urn:microsoft.com/office/officeart/2005/8/layout/hList1"/>
    <dgm:cxn modelId="{DB3EE2A5-E4BF-4A26-AE46-E74D1CAFDCD3}" srcId="{A1FEBDA3-B98A-4E67-9592-3F0108916FA4}" destId="{2C22E42C-C4F0-4953-A95C-590AB1687D32}" srcOrd="0" destOrd="0" parTransId="{ABFE8889-4C26-44C0-8A04-6F22D9C6E46B}" sibTransId="{7EB7FB9C-C858-4AE0-A1C8-6FE515BC8F20}"/>
    <dgm:cxn modelId="{A699C9AD-EB5B-46BC-8248-945E87D210A7}" srcId="{2C22E42C-C4F0-4953-A95C-590AB1687D32}" destId="{ACD4C6F9-39AC-49F0-BCC4-FC09C9ED1DF3}" srcOrd="2" destOrd="0" parTransId="{73A6800A-5CE8-43BE-B43B-E26007FC94B6}" sibTransId="{A996507C-9556-4512-AC43-EAD565A17971}"/>
    <dgm:cxn modelId="{266560AF-14B3-4341-BA4C-663E892A309F}" type="presOf" srcId="{A1FEBDA3-B98A-4E67-9592-3F0108916FA4}" destId="{3801A0FC-1B9D-443C-A62A-FEFC817E9EC2}" srcOrd="0" destOrd="0" presId="urn:microsoft.com/office/officeart/2005/8/layout/hList1"/>
    <dgm:cxn modelId="{1ACA21C0-3561-4E1B-B23B-A4C6A1742066}" srcId="{1E91EDB3-4551-4EF3-8244-6184D589DB54}" destId="{30FB9BD5-1502-40EA-B32A-087C742CECA0}" srcOrd="2" destOrd="0" parTransId="{C58A5189-8F09-4450-AF25-EC6317CEE449}" sibTransId="{C2034CF0-CB2B-4F5F-9901-4261225F4892}"/>
    <dgm:cxn modelId="{25D59ECB-F26A-404E-87B7-42A4DC7D267C}" type="presOf" srcId="{E31CCC50-DF67-4F66-95F6-AFA51212317A}" destId="{9505530B-27F2-43D2-8A57-DD8824F40860}" srcOrd="0" destOrd="0" presId="urn:microsoft.com/office/officeart/2005/8/layout/hList1"/>
    <dgm:cxn modelId="{2DD216D2-53AA-48EC-ADE7-6238803BC9FA}" srcId="{1E91EDB3-4551-4EF3-8244-6184D589DB54}" destId="{AE55AA4A-BA4D-4C75-937A-9EFCF8E35083}" srcOrd="1" destOrd="0" parTransId="{FDCE14B0-BF53-4814-AF72-78B773904173}" sibTransId="{024D234A-F3D2-4EBC-A2B0-E7FE6F64F55A}"/>
    <dgm:cxn modelId="{897E8AD6-FF45-464B-98B5-929C07870DE3}" srcId="{2C22E42C-C4F0-4953-A95C-590AB1687D32}" destId="{70381281-CC71-4B8D-AF6C-0CBDEEDCB8C5}" srcOrd="3" destOrd="0" parTransId="{88940943-280F-4002-982B-4C86AD34C88D}" sibTransId="{04750C2E-1D9A-46FD-B8A3-847F4F387F9E}"/>
    <dgm:cxn modelId="{A20978D7-A308-45EE-8D1E-9E625E72CE4E}" type="presOf" srcId="{803B2292-20EF-4A64-A399-E5F661311ABD}" destId="{DEBF6180-3939-42B6-980F-01DF6BFA1EF7}" srcOrd="0" destOrd="3" presId="urn:microsoft.com/office/officeart/2005/8/layout/hList1"/>
    <dgm:cxn modelId="{7E0252DA-C9A7-483B-86D5-F4414DEF74C7}" type="presOf" srcId="{ACD4C6F9-39AC-49F0-BCC4-FC09C9ED1DF3}" destId="{9505530B-27F2-43D2-8A57-DD8824F40860}" srcOrd="0" destOrd="2" presId="urn:microsoft.com/office/officeart/2005/8/layout/hList1"/>
    <dgm:cxn modelId="{BD54F5EE-48C6-4FA3-969C-84FE0A562029}" type="presOf" srcId="{DACFE889-455C-4CE4-A620-D4471E2529F3}" destId="{9505530B-27F2-43D2-8A57-DD8824F40860}" srcOrd="0" destOrd="1" presId="urn:microsoft.com/office/officeart/2005/8/layout/hList1"/>
    <dgm:cxn modelId="{493211D4-0F92-4EF0-B649-8C8E508004BC}" type="presParOf" srcId="{3801A0FC-1B9D-443C-A62A-FEFC817E9EC2}" destId="{2F1722C3-AABC-4FD0-8220-BBDD083633CD}" srcOrd="0" destOrd="0" presId="urn:microsoft.com/office/officeart/2005/8/layout/hList1"/>
    <dgm:cxn modelId="{7DDFB0AB-CECE-4833-BC7C-B1ABF22CCCDA}" type="presParOf" srcId="{2F1722C3-AABC-4FD0-8220-BBDD083633CD}" destId="{90BE593E-33E5-40E4-B9F9-B501BE074E50}" srcOrd="0" destOrd="0" presId="urn:microsoft.com/office/officeart/2005/8/layout/hList1"/>
    <dgm:cxn modelId="{D4D2F1A1-48DC-4A39-AC6C-A42A4997ED37}" type="presParOf" srcId="{2F1722C3-AABC-4FD0-8220-BBDD083633CD}" destId="{9505530B-27F2-43D2-8A57-DD8824F40860}" srcOrd="1" destOrd="0" presId="urn:microsoft.com/office/officeart/2005/8/layout/hList1"/>
    <dgm:cxn modelId="{8F63CC07-5709-49CE-BCAC-5D2D06ADB08A}" type="presParOf" srcId="{3801A0FC-1B9D-443C-A62A-FEFC817E9EC2}" destId="{E6633960-69F0-4C80-95E4-BB9728FA9A8E}" srcOrd="1" destOrd="0" presId="urn:microsoft.com/office/officeart/2005/8/layout/hList1"/>
    <dgm:cxn modelId="{05903845-CDEA-4763-9118-C1450A6F13D6}" type="presParOf" srcId="{3801A0FC-1B9D-443C-A62A-FEFC817E9EC2}" destId="{2BD8EA6C-9D8F-4D5B-ACE8-DB18EB277CA4}" srcOrd="2" destOrd="0" presId="urn:microsoft.com/office/officeart/2005/8/layout/hList1"/>
    <dgm:cxn modelId="{45039D51-157A-4FE8-A9CE-D414CA725373}" type="presParOf" srcId="{2BD8EA6C-9D8F-4D5B-ACE8-DB18EB277CA4}" destId="{6E498C86-206E-4822-96CC-F4EE1C3A7A2B}" srcOrd="0" destOrd="0" presId="urn:microsoft.com/office/officeart/2005/8/layout/hList1"/>
    <dgm:cxn modelId="{ED35A456-33F6-485E-84EF-495769099390}" type="presParOf" srcId="{2BD8EA6C-9D8F-4D5B-ACE8-DB18EB277CA4}" destId="{FC80520E-A40D-4400-AA44-6D10617B7A93}" srcOrd="1" destOrd="0" presId="urn:microsoft.com/office/officeart/2005/8/layout/hList1"/>
    <dgm:cxn modelId="{984D96A7-F955-457B-A078-E5C7EDFE14D6}" type="presParOf" srcId="{3801A0FC-1B9D-443C-A62A-FEFC817E9EC2}" destId="{4D6BE0A4-8943-4CF9-B007-02762D568ADA}" srcOrd="3" destOrd="0" presId="urn:microsoft.com/office/officeart/2005/8/layout/hList1"/>
    <dgm:cxn modelId="{8E55E69F-9FA6-403D-A294-D94DC12B9DA6}" type="presParOf" srcId="{3801A0FC-1B9D-443C-A62A-FEFC817E9EC2}" destId="{606E8AEE-9FDC-4044-A561-D5C7261B2AB6}" srcOrd="4" destOrd="0" presId="urn:microsoft.com/office/officeart/2005/8/layout/hList1"/>
    <dgm:cxn modelId="{CC598D73-D657-4B68-BFAF-1D1E710A8054}" type="presParOf" srcId="{606E8AEE-9FDC-4044-A561-D5C7261B2AB6}" destId="{68AE2EF6-6117-40AF-A766-91F187E7A1FC}" srcOrd="0" destOrd="0" presId="urn:microsoft.com/office/officeart/2005/8/layout/hList1"/>
    <dgm:cxn modelId="{95C1B21C-C710-47EC-9D0C-06EC6270E1C6}" type="presParOf" srcId="{606E8AEE-9FDC-4044-A561-D5C7261B2AB6}" destId="{DEBF6180-3939-42B6-980F-01DF6BFA1E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4A7AA-0684-431B-B071-F762F62294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55C21D5-2E71-4B3E-86AF-6C06C5ADAE51}">
      <dgm:prSet phldrT="[Szöveg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12 óra</a:t>
          </a:r>
          <a:endParaRPr lang="en-US" dirty="0"/>
        </a:p>
      </dgm:t>
    </dgm:pt>
    <dgm:pt modelId="{C47300A9-1BB8-41AA-A16F-4444E1251336}" type="parTrans" cxnId="{CBDB8B2E-2599-4325-9985-8A4C764163ED}">
      <dgm:prSet/>
      <dgm:spPr/>
      <dgm:t>
        <a:bodyPr/>
        <a:lstStyle/>
        <a:p>
          <a:endParaRPr lang="en-US"/>
        </a:p>
      </dgm:t>
    </dgm:pt>
    <dgm:pt modelId="{98A7EAC3-FF9B-4756-A64F-E4ED620E4824}" type="sibTrans" cxnId="{CBDB8B2E-2599-4325-9985-8A4C764163ED}">
      <dgm:prSet/>
      <dgm:spPr/>
      <dgm:t>
        <a:bodyPr/>
        <a:lstStyle/>
        <a:p>
          <a:endParaRPr lang="en-US"/>
        </a:p>
      </dgm:t>
    </dgm:pt>
    <dgm:pt modelId="{CEE08244-1AFC-4153-B329-6E1601C1B0C6}">
      <dgm:prSet phldrT="[Szöveg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24 óra</a:t>
          </a:r>
          <a:endParaRPr lang="en-US" dirty="0"/>
        </a:p>
      </dgm:t>
    </dgm:pt>
    <dgm:pt modelId="{D7468EB4-78AA-415A-8407-072982FF7ADF}" type="parTrans" cxnId="{E6C1C93F-C07B-43CC-8DFD-8A43D9457B3F}">
      <dgm:prSet/>
      <dgm:spPr/>
      <dgm:t>
        <a:bodyPr/>
        <a:lstStyle/>
        <a:p>
          <a:endParaRPr lang="en-US"/>
        </a:p>
      </dgm:t>
    </dgm:pt>
    <dgm:pt modelId="{E9D365FD-D26A-49F1-B665-EF9C174CB99B}" type="sibTrans" cxnId="{E6C1C93F-C07B-43CC-8DFD-8A43D9457B3F}">
      <dgm:prSet/>
      <dgm:spPr/>
      <dgm:t>
        <a:bodyPr/>
        <a:lstStyle/>
        <a:p>
          <a:endParaRPr lang="en-US"/>
        </a:p>
      </dgm:t>
    </dgm:pt>
    <dgm:pt modelId="{9F9F4180-E715-484A-B9A2-527CD98AD2C7}">
      <dgm:prSet phldrT="[Szöveg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/>
            <a:t>68 óra</a:t>
          </a:r>
          <a:endParaRPr lang="en-US" dirty="0"/>
        </a:p>
      </dgm:t>
    </dgm:pt>
    <dgm:pt modelId="{EA919EE9-993D-44C6-BDE3-4F50A6EF90B1}" type="parTrans" cxnId="{4A7130AE-092B-4C3C-A100-FA4FB9982FB9}">
      <dgm:prSet/>
      <dgm:spPr/>
      <dgm:t>
        <a:bodyPr/>
        <a:lstStyle/>
        <a:p>
          <a:endParaRPr lang="en-US"/>
        </a:p>
      </dgm:t>
    </dgm:pt>
    <dgm:pt modelId="{885690B9-0345-4B87-8ECA-B420CA485901}" type="sibTrans" cxnId="{4A7130AE-092B-4C3C-A100-FA4FB9982FB9}">
      <dgm:prSet/>
      <dgm:spPr/>
      <dgm:t>
        <a:bodyPr/>
        <a:lstStyle/>
        <a:p>
          <a:endParaRPr lang="en-US"/>
        </a:p>
      </dgm:t>
    </dgm:pt>
    <dgm:pt modelId="{DA72E1B6-8AFB-4A60-8D6A-CA328FF76628}">
      <dgm:prSet phldrT="[Szöveg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Informatika</a:t>
          </a:r>
          <a:endParaRPr lang="en-US" dirty="0">
            <a:solidFill>
              <a:schemeClr val="tx1"/>
            </a:solidFill>
          </a:endParaRPr>
        </a:p>
      </dgm:t>
    </dgm:pt>
    <dgm:pt modelId="{67E60B2E-8797-40DA-94A4-49383F973953}" type="parTrans" cxnId="{FCC1946A-AAFC-451E-9678-52487C14488E}">
      <dgm:prSet/>
      <dgm:spPr/>
      <dgm:t>
        <a:bodyPr/>
        <a:lstStyle/>
        <a:p>
          <a:endParaRPr lang="en-US"/>
        </a:p>
      </dgm:t>
    </dgm:pt>
    <dgm:pt modelId="{87786850-8444-4CD4-A1E5-AABCA23FA757}" type="sibTrans" cxnId="{FCC1946A-AAFC-451E-9678-52487C14488E}">
      <dgm:prSet/>
      <dgm:spPr/>
      <dgm:t>
        <a:bodyPr/>
        <a:lstStyle/>
        <a:p>
          <a:endParaRPr lang="en-US"/>
        </a:p>
      </dgm:t>
    </dgm:pt>
    <dgm:pt modelId="{432E3F1C-EAF5-40F9-B5D7-4C9F7B7DAE59}" type="pres">
      <dgm:prSet presAssocID="{2CA4A7AA-0684-431B-B071-F762F62294CB}" presName="Name0" presStyleCnt="0">
        <dgm:presLayoutVars>
          <dgm:dir/>
          <dgm:resizeHandles val="exact"/>
        </dgm:presLayoutVars>
      </dgm:prSet>
      <dgm:spPr/>
    </dgm:pt>
    <dgm:pt modelId="{B44D7B6E-3C75-4FC3-BE91-CA360A065E51}" type="pres">
      <dgm:prSet presAssocID="{DA72E1B6-8AFB-4A60-8D6A-CA328FF76628}" presName="node" presStyleLbl="node1" presStyleIdx="0" presStyleCnt="4">
        <dgm:presLayoutVars>
          <dgm:bulletEnabled val="1"/>
        </dgm:presLayoutVars>
      </dgm:prSet>
      <dgm:spPr/>
    </dgm:pt>
    <dgm:pt modelId="{4C0880AB-82BF-4BC0-8F68-F9FEC3BB01D2}" type="pres">
      <dgm:prSet presAssocID="{87786850-8444-4CD4-A1E5-AABCA23FA757}" presName="sibTrans" presStyleLbl="sibTrans2D1" presStyleIdx="0" presStyleCnt="3"/>
      <dgm:spPr/>
    </dgm:pt>
    <dgm:pt modelId="{3533F166-1ED2-49F8-8C50-FFBDF78F05C7}" type="pres">
      <dgm:prSet presAssocID="{87786850-8444-4CD4-A1E5-AABCA23FA757}" presName="connectorText" presStyleLbl="sibTrans2D1" presStyleIdx="0" presStyleCnt="3"/>
      <dgm:spPr/>
    </dgm:pt>
    <dgm:pt modelId="{1B18A3EF-BBF2-4F99-A252-1D008AFF8960}" type="pres">
      <dgm:prSet presAssocID="{C55C21D5-2E71-4B3E-86AF-6C06C5ADAE51}" presName="node" presStyleLbl="node1" presStyleIdx="1" presStyleCnt="4">
        <dgm:presLayoutVars>
          <dgm:bulletEnabled val="1"/>
        </dgm:presLayoutVars>
      </dgm:prSet>
      <dgm:spPr/>
    </dgm:pt>
    <dgm:pt modelId="{7BA22E47-CBFF-498E-A096-0D287397A96A}" type="pres">
      <dgm:prSet presAssocID="{98A7EAC3-FF9B-4756-A64F-E4ED620E4824}" presName="sibTrans" presStyleLbl="sibTrans2D1" presStyleIdx="1" presStyleCnt="3"/>
      <dgm:spPr/>
    </dgm:pt>
    <dgm:pt modelId="{AF834656-742B-49D2-A0C9-242F9B92A7FF}" type="pres">
      <dgm:prSet presAssocID="{98A7EAC3-FF9B-4756-A64F-E4ED620E4824}" presName="connectorText" presStyleLbl="sibTrans2D1" presStyleIdx="1" presStyleCnt="3"/>
      <dgm:spPr/>
    </dgm:pt>
    <dgm:pt modelId="{649CA768-E023-4FA9-BDCC-9E2C9CE0FB0A}" type="pres">
      <dgm:prSet presAssocID="{CEE08244-1AFC-4153-B329-6E1601C1B0C6}" presName="node" presStyleLbl="node1" presStyleIdx="2" presStyleCnt="4">
        <dgm:presLayoutVars>
          <dgm:bulletEnabled val="1"/>
        </dgm:presLayoutVars>
      </dgm:prSet>
      <dgm:spPr/>
    </dgm:pt>
    <dgm:pt modelId="{DF819BC5-BB07-4B4C-B2C0-10B94765F48B}" type="pres">
      <dgm:prSet presAssocID="{E9D365FD-D26A-49F1-B665-EF9C174CB99B}" presName="sibTrans" presStyleLbl="sibTrans2D1" presStyleIdx="2" presStyleCnt="3"/>
      <dgm:spPr/>
    </dgm:pt>
    <dgm:pt modelId="{8CC0A0E5-BF11-4959-9519-46C3C02A8DE5}" type="pres">
      <dgm:prSet presAssocID="{E9D365FD-D26A-49F1-B665-EF9C174CB99B}" presName="connectorText" presStyleLbl="sibTrans2D1" presStyleIdx="2" presStyleCnt="3"/>
      <dgm:spPr/>
    </dgm:pt>
    <dgm:pt modelId="{47A04FC5-15E3-43E4-B52F-68E3B26E893F}" type="pres">
      <dgm:prSet presAssocID="{9F9F4180-E715-484A-B9A2-527CD98AD2C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6C11D-0FD3-4F4F-A2CE-BDF144061EA5}" type="presOf" srcId="{CEE08244-1AFC-4153-B329-6E1601C1B0C6}" destId="{649CA768-E023-4FA9-BDCC-9E2C9CE0FB0A}" srcOrd="0" destOrd="0" presId="urn:microsoft.com/office/officeart/2005/8/layout/process1"/>
    <dgm:cxn modelId="{CBDB8B2E-2599-4325-9985-8A4C764163ED}" srcId="{2CA4A7AA-0684-431B-B071-F762F62294CB}" destId="{C55C21D5-2E71-4B3E-86AF-6C06C5ADAE51}" srcOrd="1" destOrd="0" parTransId="{C47300A9-1BB8-41AA-A16F-4444E1251336}" sibTransId="{98A7EAC3-FF9B-4756-A64F-E4ED620E4824}"/>
    <dgm:cxn modelId="{E6C1C93F-C07B-43CC-8DFD-8A43D9457B3F}" srcId="{2CA4A7AA-0684-431B-B071-F762F62294CB}" destId="{CEE08244-1AFC-4153-B329-6E1601C1B0C6}" srcOrd="2" destOrd="0" parTransId="{D7468EB4-78AA-415A-8407-072982FF7ADF}" sibTransId="{E9D365FD-D26A-49F1-B665-EF9C174CB99B}"/>
    <dgm:cxn modelId="{930F0D41-5376-4F0C-B9E8-42C03A372B01}" type="presOf" srcId="{E9D365FD-D26A-49F1-B665-EF9C174CB99B}" destId="{8CC0A0E5-BF11-4959-9519-46C3C02A8DE5}" srcOrd="1" destOrd="0" presId="urn:microsoft.com/office/officeart/2005/8/layout/process1"/>
    <dgm:cxn modelId="{FCC1946A-AAFC-451E-9678-52487C14488E}" srcId="{2CA4A7AA-0684-431B-B071-F762F62294CB}" destId="{DA72E1B6-8AFB-4A60-8D6A-CA328FF76628}" srcOrd="0" destOrd="0" parTransId="{67E60B2E-8797-40DA-94A4-49383F973953}" sibTransId="{87786850-8444-4CD4-A1E5-AABCA23FA757}"/>
    <dgm:cxn modelId="{0E74C76D-BB0E-498C-BA03-AE7CC7A2C9B2}" type="presOf" srcId="{DA72E1B6-8AFB-4A60-8D6A-CA328FF76628}" destId="{B44D7B6E-3C75-4FC3-BE91-CA360A065E51}" srcOrd="0" destOrd="0" presId="urn:microsoft.com/office/officeart/2005/8/layout/process1"/>
    <dgm:cxn modelId="{6A960153-234E-4A2F-A278-30B22483563A}" type="presOf" srcId="{98A7EAC3-FF9B-4756-A64F-E4ED620E4824}" destId="{7BA22E47-CBFF-498E-A096-0D287397A96A}" srcOrd="0" destOrd="0" presId="urn:microsoft.com/office/officeart/2005/8/layout/process1"/>
    <dgm:cxn modelId="{BDDE178D-E80B-4637-83A2-E296FABA6998}" type="presOf" srcId="{C55C21D5-2E71-4B3E-86AF-6C06C5ADAE51}" destId="{1B18A3EF-BBF2-4F99-A252-1D008AFF8960}" srcOrd="0" destOrd="0" presId="urn:microsoft.com/office/officeart/2005/8/layout/process1"/>
    <dgm:cxn modelId="{EFD96B9C-B30F-4D2D-AF0E-F511A5C0F832}" type="presOf" srcId="{E9D365FD-D26A-49F1-B665-EF9C174CB99B}" destId="{DF819BC5-BB07-4B4C-B2C0-10B94765F48B}" srcOrd="0" destOrd="0" presId="urn:microsoft.com/office/officeart/2005/8/layout/process1"/>
    <dgm:cxn modelId="{0F0798A0-D228-42F3-87BD-AB9AACF5323C}" type="presOf" srcId="{87786850-8444-4CD4-A1E5-AABCA23FA757}" destId="{3533F166-1ED2-49F8-8C50-FFBDF78F05C7}" srcOrd="1" destOrd="0" presId="urn:microsoft.com/office/officeart/2005/8/layout/process1"/>
    <dgm:cxn modelId="{C4124CA6-4879-439F-B0FF-6380C95A0433}" type="presOf" srcId="{87786850-8444-4CD4-A1E5-AABCA23FA757}" destId="{4C0880AB-82BF-4BC0-8F68-F9FEC3BB01D2}" srcOrd="0" destOrd="0" presId="urn:microsoft.com/office/officeart/2005/8/layout/process1"/>
    <dgm:cxn modelId="{4A7130AE-092B-4C3C-A100-FA4FB9982FB9}" srcId="{2CA4A7AA-0684-431B-B071-F762F62294CB}" destId="{9F9F4180-E715-484A-B9A2-527CD98AD2C7}" srcOrd="3" destOrd="0" parTransId="{EA919EE9-993D-44C6-BDE3-4F50A6EF90B1}" sibTransId="{885690B9-0345-4B87-8ECA-B420CA485901}"/>
    <dgm:cxn modelId="{304AF4BB-7967-456D-B260-3D1BC649669E}" type="presOf" srcId="{98A7EAC3-FF9B-4756-A64F-E4ED620E4824}" destId="{AF834656-742B-49D2-A0C9-242F9B92A7FF}" srcOrd="1" destOrd="0" presId="urn:microsoft.com/office/officeart/2005/8/layout/process1"/>
    <dgm:cxn modelId="{34273ABF-5CFF-484C-8BF5-E4B2579E232E}" type="presOf" srcId="{2CA4A7AA-0684-431B-B071-F762F62294CB}" destId="{432E3F1C-EAF5-40F9-B5D7-4C9F7B7DAE59}" srcOrd="0" destOrd="0" presId="urn:microsoft.com/office/officeart/2005/8/layout/process1"/>
    <dgm:cxn modelId="{B846F6DB-7619-45E6-96CF-38D3D71D50A8}" type="presOf" srcId="{9F9F4180-E715-484A-B9A2-527CD98AD2C7}" destId="{47A04FC5-15E3-43E4-B52F-68E3B26E893F}" srcOrd="0" destOrd="0" presId="urn:microsoft.com/office/officeart/2005/8/layout/process1"/>
    <dgm:cxn modelId="{5A876FAA-9C2A-43E8-9AA4-DB1C23D44030}" type="presParOf" srcId="{432E3F1C-EAF5-40F9-B5D7-4C9F7B7DAE59}" destId="{B44D7B6E-3C75-4FC3-BE91-CA360A065E51}" srcOrd="0" destOrd="0" presId="urn:microsoft.com/office/officeart/2005/8/layout/process1"/>
    <dgm:cxn modelId="{6484A407-3DCB-461F-9662-F4FAA9FA483C}" type="presParOf" srcId="{432E3F1C-EAF5-40F9-B5D7-4C9F7B7DAE59}" destId="{4C0880AB-82BF-4BC0-8F68-F9FEC3BB01D2}" srcOrd="1" destOrd="0" presId="urn:microsoft.com/office/officeart/2005/8/layout/process1"/>
    <dgm:cxn modelId="{39C987C3-2554-4F72-99E4-92CB34A06A08}" type="presParOf" srcId="{4C0880AB-82BF-4BC0-8F68-F9FEC3BB01D2}" destId="{3533F166-1ED2-49F8-8C50-FFBDF78F05C7}" srcOrd="0" destOrd="0" presId="urn:microsoft.com/office/officeart/2005/8/layout/process1"/>
    <dgm:cxn modelId="{D387CF8F-F44A-4A4E-B4C0-4978EB0106B3}" type="presParOf" srcId="{432E3F1C-EAF5-40F9-B5D7-4C9F7B7DAE59}" destId="{1B18A3EF-BBF2-4F99-A252-1D008AFF8960}" srcOrd="2" destOrd="0" presId="urn:microsoft.com/office/officeart/2005/8/layout/process1"/>
    <dgm:cxn modelId="{C2F1DB20-9DE9-4490-A818-75A2F5D3F055}" type="presParOf" srcId="{432E3F1C-EAF5-40F9-B5D7-4C9F7B7DAE59}" destId="{7BA22E47-CBFF-498E-A096-0D287397A96A}" srcOrd="3" destOrd="0" presId="urn:microsoft.com/office/officeart/2005/8/layout/process1"/>
    <dgm:cxn modelId="{4722DDB2-4534-4E98-8B62-DA8074D02FE5}" type="presParOf" srcId="{7BA22E47-CBFF-498E-A096-0D287397A96A}" destId="{AF834656-742B-49D2-A0C9-242F9B92A7FF}" srcOrd="0" destOrd="0" presId="urn:microsoft.com/office/officeart/2005/8/layout/process1"/>
    <dgm:cxn modelId="{B337EBF5-2324-4047-B722-44E3C5CB245E}" type="presParOf" srcId="{432E3F1C-EAF5-40F9-B5D7-4C9F7B7DAE59}" destId="{649CA768-E023-4FA9-BDCC-9E2C9CE0FB0A}" srcOrd="4" destOrd="0" presId="urn:microsoft.com/office/officeart/2005/8/layout/process1"/>
    <dgm:cxn modelId="{66EFFE25-8B04-4B75-AA0A-788CC675D3B6}" type="presParOf" srcId="{432E3F1C-EAF5-40F9-B5D7-4C9F7B7DAE59}" destId="{DF819BC5-BB07-4B4C-B2C0-10B94765F48B}" srcOrd="5" destOrd="0" presId="urn:microsoft.com/office/officeart/2005/8/layout/process1"/>
    <dgm:cxn modelId="{7BCE05E2-7AF7-4178-9FC4-733FA66FC951}" type="presParOf" srcId="{DF819BC5-BB07-4B4C-B2C0-10B94765F48B}" destId="{8CC0A0E5-BF11-4959-9519-46C3C02A8DE5}" srcOrd="0" destOrd="0" presId="urn:microsoft.com/office/officeart/2005/8/layout/process1"/>
    <dgm:cxn modelId="{78F6B36E-0AE9-4FC7-BCA9-2C65FF767323}" type="presParOf" srcId="{432E3F1C-EAF5-40F9-B5D7-4C9F7B7DAE59}" destId="{47A04FC5-15E3-43E4-B52F-68E3B26E89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E593E-33E5-40E4-B9F9-B501BE074E50}">
      <dsp:nvSpPr>
        <dsp:cNvPr id="0" name=""/>
        <dsp:cNvSpPr/>
      </dsp:nvSpPr>
      <dsp:spPr>
        <a:xfrm>
          <a:off x="2540" y="776647"/>
          <a:ext cx="2476500" cy="94363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Büntetés-végrehajtási felügyelő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7 hónap</a:t>
          </a:r>
          <a:endParaRPr lang="en-US" sz="1700" kern="1200" dirty="0"/>
        </a:p>
      </dsp:txBody>
      <dsp:txXfrm>
        <a:off x="2540" y="776647"/>
        <a:ext cx="2476500" cy="943631"/>
      </dsp:txXfrm>
    </dsp:sp>
    <dsp:sp modelId="{9505530B-27F2-43D2-8A57-DD8824F40860}">
      <dsp:nvSpPr>
        <dsp:cNvPr id="0" name=""/>
        <dsp:cNvSpPr/>
      </dsp:nvSpPr>
      <dsp:spPr>
        <a:xfrm>
          <a:off x="2540" y="1720279"/>
          <a:ext cx="2476500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R</a:t>
          </a:r>
          <a:r>
            <a:rPr lang="en-US" sz="1700" kern="1200" dirty="0" err="1"/>
            <a:t>endvédelmi</a:t>
          </a:r>
          <a:r>
            <a:rPr lang="hu-HU" sz="1700" kern="1200" dirty="0"/>
            <a:t> </a:t>
          </a:r>
          <a:r>
            <a:rPr lang="en-US" sz="1700" kern="1200" dirty="0" err="1"/>
            <a:t>alapfeladatok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B</a:t>
          </a:r>
          <a:r>
            <a:rPr lang="en-US" sz="1700" kern="1200" dirty="0" err="1"/>
            <a:t>üntetés-végrehajtási</a:t>
          </a:r>
          <a:r>
            <a:rPr lang="hu-HU" sz="1700" kern="1200" dirty="0"/>
            <a:t> </a:t>
          </a:r>
          <a:r>
            <a:rPr lang="en-US" sz="1700" kern="1200" dirty="0" err="1"/>
            <a:t>őr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B</a:t>
          </a:r>
          <a:r>
            <a:rPr lang="en-US" sz="1700" kern="1200" dirty="0" err="1"/>
            <a:t>üntetés-végrehajtási</a:t>
          </a:r>
          <a:r>
            <a:rPr lang="hu-HU" sz="1700" kern="1200" dirty="0"/>
            <a:t> </a:t>
          </a:r>
          <a:r>
            <a:rPr lang="en-US" sz="1700" kern="1200" dirty="0" err="1"/>
            <a:t>segédfelügyelő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B</a:t>
          </a:r>
          <a:r>
            <a:rPr lang="en-US" sz="1700" kern="1200" dirty="0" err="1"/>
            <a:t>üntetés-végrehajtási</a:t>
          </a:r>
          <a:r>
            <a:rPr lang="hu-HU" sz="1700" kern="1200" dirty="0"/>
            <a:t> </a:t>
          </a:r>
          <a:r>
            <a:rPr lang="en-US" sz="1700" kern="1200" dirty="0" err="1"/>
            <a:t>felügyelő</a:t>
          </a:r>
          <a:endParaRPr lang="en-US" sz="1700" kern="1200" dirty="0"/>
        </a:p>
      </dsp:txBody>
      <dsp:txXfrm>
        <a:off x="2540" y="1720279"/>
        <a:ext cx="2476500" cy="2286585"/>
      </dsp:txXfrm>
    </dsp:sp>
    <dsp:sp modelId="{6E498C86-206E-4822-96CC-F4EE1C3A7A2B}">
      <dsp:nvSpPr>
        <dsp:cNvPr id="0" name=""/>
        <dsp:cNvSpPr/>
      </dsp:nvSpPr>
      <dsp:spPr>
        <a:xfrm>
          <a:off x="2825750" y="776647"/>
          <a:ext cx="2476500" cy="94363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Tűzoltó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7 hónap</a:t>
          </a:r>
          <a:endParaRPr lang="en-US" sz="1700" kern="1200" dirty="0"/>
        </a:p>
      </dsp:txBody>
      <dsp:txXfrm>
        <a:off x="2825750" y="776647"/>
        <a:ext cx="2476500" cy="943631"/>
      </dsp:txXfrm>
    </dsp:sp>
    <dsp:sp modelId="{FC80520E-A40D-4400-AA44-6D10617B7A93}">
      <dsp:nvSpPr>
        <dsp:cNvPr id="0" name=""/>
        <dsp:cNvSpPr/>
      </dsp:nvSpPr>
      <dsp:spPr>
        <a:xfrm>
          <a:off x="2825750" y="1720279"/>
          <a:ext cx="2476500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Egységes rendvédelmi alapozó modul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Tűzoltó II.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Tűzoltó I.</a:t>
          </a:r>
          <a:endParaRPr lang="en-US" sz="1700" kern="1200" dirty="0"/>
        </a:p>
      </dsp:txBody>
      <dsp:txXfrm>
        <a:off x="2825750" y="1720279"/>
        <a:ext cx="2476500" cy="2286585"/>
      </dsp:txXfrm>
    </dsp:sp>
    <dsp:sp modelId="{68AE2EF6-6117-40AF-A766-91F187E7A1FC}">
      <dsp:nvSpPr>
        <dsp:cNvPr id="0" name=""/>
        <dsp:cNvSpPr/>
      </dsp:nvSpPr>
      <dsp:spPr>
        <a:xfrm>
          <a:off x="5648960" y="776647"/>
          <a:ext cx="2476500" cy="94363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Rendőr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 tanév</a:t>
          </a:r>
          <a:endParaRPr lang="en-US" sz="1700" kern="1200" dirty="0"/>
        </a:p>
      </dsp:txBody>
      <dsp:txXfrm>
        <a:off x="5648960" y="776647"/>
        <a:ext cx="2476500" cy="943631"/>
      </dsp:txXfrm>
    </dsp:sp>
    <dsp:sp modelId="{DEBF6180-3939-42B6-980F-01DF6BFA1EF7}">
      <dsp:nvSpPr>
        <dsp:cNvPr id="0" name=""/>
        <dsp:cNvSpPr/>
      </dsp:nvSpPr>
      <dsp:spPr>
        <a:xfrm>
          <a:off x="5648960" y="1720279"/>
          <a:ext cx="2476500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Rendvédelmi</a:t>
          </a:r>
          <a:r>
            <a:rPr lang="hu-HU" sz="1700" kern="1200" dirty="0"/>
            <a:t> </a:t>
          </a:r>
          <a:r>
            <a:rPr lang="en-US" sz="1700" kern="1200" dirty="0" err="1"/>
            <a:t>alapfeladatok</a:t>
          </a:r>
          <a:r>
            <a:rPr lang="en-US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Járőrtárs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Csapatszolgálat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Közrendvédelem, vagy határrendészet, vagy közlekedés, vagy bűnügy</a:t>
          </a:r>
          <a:endParaRPr lang="en-US" sz="1700" kern="1200" dirty="0"/>
        </a:p>
      </dsp:txBody>
      <dsp:txXfrm>
        <a:off x="5648960" y="1720279"/>
        <a:ext cx="2476500" cy="2286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D7B6E-3C75-4FC3-BE91-CA360A065E51}">
      <dsp:nvSpPr>
        <dsp:cNvPr id="0" name=""/>
        <dsp:cNvSpPr/>
      </dsp:nvSpPr>
      <dsp:spPr>
        <a:xfrm>
          <a:off x="4625" y="109300"/>
          <a:ext cx="2022512" cy="12135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solidFill>
                <a:schemeClr val="tx1"/>
              </a:solidFill>
            </a:rPr>
            <a:t>Informatika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40167" y="144842"/>
        <a:ext cx="1951428" cy="1142423"/>
      </dsp:txXfrm>
    </dsp:sp>
    <dsp:sp modelId="{4C0880AB-82BF-4BC0-8F68-F9FEC3BB01D2}">
      <dsp:nvSpPr>
        <dsp:cNvPr id="0" name=""/>
        <dsp:cNvSpPr/>
      </dsp:nvSpPr>
      <dsp:spPr>
        <a:xfrm>
          <a:off x="2229390" y="465262"/>
          <a:ext cx="428772" cy="501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29390" y="565579"/>
        <a:ext cx="300140" cy="300949"/>
      </dsp:txXfrm>
    </dsp:sp>
    <dsp:sp modelId="{1B18A3EF-BBF2-4F99-A252-1D008AFF8960}">
      <dsp:nvSpPr>
        <dsp:cNvPr id="0" name=""/>
        <dsp:cNvSpPr/>
      </dsp:nvSpPr>
      <dsp:spPr>
        <a:xfrm>
          <a:off x="2836143" y="109300"/>
          <a:ext cx="2022512" cy="121350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12 óra</a:t>
          </a:r>
          <a:endParaRPr lang="en-US" sz="2900" kern="1200" dirty="0"/>
        </a:p>
      </dsp:txBody>
      <dsp:txXfrm>
        <a:off x="2871685" y="144842"/>
        <a:ext cx="1951428" cy="1142423"/>
      </dsp:txXfrm>
    </dsp:sp>
    <dsp:sp modelId="{7BA22E47-CBFF-498E-A096-0D287397A96A}">
      <dsp:nvSpPr>
        <dsp:cNvPr id="0" name=""/>
        <dsp:cNvSpPr/>
      </dsp:nvSpPr>
      <dsp:spPr>
        <a:xfrm>
          <a:off x="5060908" y="465262"/>
          <a:ext cx="428772" cy="501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60908" y="565579"/>
        <a:ext cx="300140" cy="300949"/>
      </dsp:txXfrm>
    </dsp:sp>
    <dsp:sp modelId="{649CA768-E023-4FA9-BDCC-9E2C9CE0FB0A}">
      <dsp:nvSpPr>
        <dsp:cNvPr id="0" name=""/>
        <dsp:cNvSpPr/>
      </dsp:nvSpPr>
      <dsp:spPr>
        <a:xfrm>
          <a:off x="5667662" y="109300"/>
          <a:ext cx="2022512" cy="121350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24 óra</a:t>
          </a:r>
          <a:endParaRPr lang="en-US" sz="2900" kern="1200" dirty="0"/>
        </a:p>
      </dsp:txBody>
      <dsp:txXfrm>
        <a:off x="5703204" y="144842"/>
        <a:ext cx="1951428" cy="1142423"/>
      </dsp:txXfrm>
    </dsp:sp>
    <dsp:sp modelId="{DF819BC5-BB07-4B4C-B2C0-10B94765F48B}">
      <dsp:nvSpPr>
        <dsp:cNvPr id="0" name=""/>
        <dsp:cNvSpPr/>
      </dsp:nvSpPr>
      <dsp:spPr>
        <a:xfrm>
          <a:off x="7892426" y="465262"/>
          <a:ext cx="428772" cy="501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892426" y="565579"/>
        <a:ext cx="300140" cy="300949"/>
      </dsp:txXfrm>
    </dsp:sp>
    <dsp:sp modelId="{47A04FC5-15E3-43E4-B52F-68E3B26E893F}">
      <dsp:nvSpPr>
        <dsp:cNvPr id="0" name=""/>
        <dsp:cNvSpPr/>
      </dsp:nvSpPr>
      <dsp:spPr>
        <a:xfrm>
          <a:off x="8499180" y="109300"/>
          <a:ext cx="2022512" cy="121350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68 óra</a:t>
          </a:r>
          <a:endParaRPr lang="en-US" sz="2900" kern="1200" dirty="0"/>
        </a:p>
      </dsp:txBody>
      <dsp:txXfrm>
        <a:off x="8534722" y="144842"/>
        <a:ext cx="1951428" cy="114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D7FF59-C205-44B1-8793-1F2FB10116CA}" type="datetime1">
              <a:rPr lang="hu-HU" smtClean="0"/>
              <a:t>2018. 10. 25.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7A6CB2-5875-4B0B-9C6A-53A5DB6FE6C1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0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58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70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44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41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83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042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49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9288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112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717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50DD0-209E-4855-9485-6D9BF80B6E0A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FE32D6-EDD9-4147-88C4-D2601E0E0589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B1B1E-73F3-419F-93B2-377397BA002B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 spc="-9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FB10CB-CF4C-4611-8697-D061952EA56F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81AE3-423D-4953-964A-817D605F5C12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208D00-366F-471E-B184-2DFFDA8F4058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E8D70-904D-4C0E-9833-E2FA1F48F18E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B7E50-DEF7-4648-9FB5-FD70036E1F85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C7FA1-778F-4A7D-B4ED-1B5C29F44F4C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445A3-6C30-4B96-A5C0-583880945005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 spc="-9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4D01F-93DC-434B-8A0E-AD3065EDE60F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 spc="-9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DC0ED8-EE46-40F1-AB6C-ACF1D92FC97A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C32CA53-15DB-4471-902E-06F449AC74EB}" type="datetime1">
              <a:rPr lang="hu-HU" noProof="0" smtClean="0"/>
              <a:t>2018. 10. 25.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-HU" dirty="0"/>
              <a:t>Informatika oktatás a rendészeti tiszthelyettes képzésben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354" y="4407381"/>
            <a:ext cx="6596543" cy="1655762"/>
          </a:xfrm>
        </p:spPr>
        <p:txBody>
          <a:bodyPr rtlCol="0"/>
          <a:lstStyle/>
          <a:p>
            <a:pPr algn="l" rtl="0"/>
            <a:r>
              <a:rPr lang="hu-HU" dirty="0"/>
              <a:t>Prisznyák Szabolcs bv. alezredes</a:t>
            </a:r>
          </a:p>
          <a:p>
            <a:pPr algn="l" rtl="0"/>
            <a:r>
              <a:rPr lang="hu-HU" dirty="0"/>
              <a:t>informatikai főosztályvezető</a:t>
            </a:r>
          </a:p>
          <a:p>
            <a:pPr algn="l" rtl="0"/>
            <a:r>
              <a:rPr lang="hu-HU" dirty="0"/>
              <a:t>Büntetés-végrehajtás Országos Parancsoksága</a:t>
            </a:r>
          </a:p>
          <a:p>
            <a:pPr rtl="0"/>
            <a:endParaRPr lang="hu-HU" dirty="0"/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020387" y="24678"/>
            <a:ext cx="6610174" cy="985503"/>
          </a:xfrm>
        </p:spPr>
        <p:txBody>
          <a:bodyPr rtlCol="0"/>
          <a:lstStyle/>
          <a:p>
            <a:pPr rtl="0"/>
            <a:r>
              <a:rPr lang="hu-HU" dirty="0"/>
              <a:t>További jellemző válaszok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283516" y="1098958"/>
            <a:ext cx="9546671" cy="5519956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hu-HU" dirty="0"/>
              <a:t>A többség megfelelő szolgáltatásokkal és eszközökkel rendelkezik</a:t>
            </a:r>
          </a:p>
          <a:p>
            <a:pPr lvl="1"/>
            <a:r>
              <a:rPr lang="hu-HU" dirty="0"/>
              <a:t>Szélessávú internet, mobil internet</a:t>
            </a:r>
          </a:p>
          <a:p>
            <a:pPr lvl="1"/>
            <a:r>
              <a:rPr lang="hu-HU" dirty="0"/>
              <a:t>Okostelefon, laptop, asztali számítógép, tablet</a:t>
            </a:r>
          </a:p>
          <a:p>
            <a:pPr lvl="1"/>
            <a:r>
              <a:rPr lang="hu-HU" dirty="0"/>
              <a:t>Internet képes televízió 45-50% körül (átlagos adat)</a:t>
            </a:r>
          </a:p>
          <a:p>
            <a:pPr lvl="1"/>
            <a:r>
              <a:rPr lang="hu-HU" dirty="0"/>
              <a:t>Okos háztartási eszközök rendszerek 5% körül, inkább alatta</a:t>
            </a:r>
          </a:p>
          <a:p>
            <a:pPr lvl="1"/>
            <a:endParaRPr lang="hu-HU" dirty="0"/>
          </a:p>
          <a:p>
            <a:r>
              <a:rPr lang="hu-HU" dirty="0"/>
              <a:t>A többség inkább elégedett az informatika oktatásával a közoktatásban.</a:t>
            </a:r>
          </a:p>
          <a:p>
            <a:r>
              <a:rPr lang="hu-HU" dirty="0"/>
              <a:t>A tanárok felkészültségének, a tananyag tematikájának és használhatóságának nagyon jó a megítélése.</a:t>
            </a:r>
          </a:p>
          <a:p>
            <a:r>
              <a:rPr lang="hu-HU" dirty="0"/>
              <a:t>A többség úgy érzi, hogy a munkájához szükséges </a:t>
            </a:r>
            <a:br>
              <a:rPr lang="hu-HU" dirty="0"/>
            </a:br>
            <a:r>
              <a:rPr lang="hu-HU" dirty="0"/>
              <a:t>az informatika.</a:t>
            </a:r>
          </a:p>
          <a:p>
            <a:r>
              <a:rPr lang="hu-HU" dirty="0"/>
              <a:t>A többség tudatában van, hogy egy nagyvállalati </a:t>
            </a:r>
            <a:br>
              <a:rPr lang="hu-HU" dirty="0"/>
            </a:br>
            <a:r>
              <a:rPr lang="hu-HU" dirty="0"/>
              <a:t>rendszerben szükségesek a korlátozások.   </a:t>
            </a:r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9CA8559-F21F-4CA4-85C5-4EE3A31B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040" y="1584317"/>
            <a:ext cx="2765106" cy="176966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8D5CF14-4AE5-4288-8509-F68247C9C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040" y="4702816"/>
            <a:ext cx="2911564" cy="16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2198266" y="113455"/>
            <a:ext cx="9029700" cy="985503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Következtetések, javaslatok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680906" y="1098958"/>
            <a:ext cx="10830187" cy="5863904"/>
          </a:xfrm>
        </p:spPr>
        <p:txBody>
          <a:bodyPr rtlCol="0">
            <a:normAutofit fontScale="77500" lnSpcReduction="20000"/>
          </a:bodyPr>
          <a:lstStyle/>
          <a:p>
            <a:pPr lvl="0">
              <a:spcAft>
                <a:spcPts val="600"/>
              </a:spcAft>
            </a:pPr>
            <a:r>
              <a:rPr lang="hu-HU" dirty="0"/>
              <a:t>A rendvédelmi tiszthelyettes képzésben alapozhatunk arra, hogy a hallgatók már rendelkeznek valamilyen szintű informatikai ismeretekkel. </a:t>
            </a:r>
          </a:p>
          <a:p>
            <a:pPr lvl="0">
              <a:spcAft>
                <a:spcPts val="600"/>
              </a:spcAft>
            </a:pPr>
            <a:r>
              <a:rPr lang="hu-HU" dirty="0"/>
              <a:t>Ezek jellemzően alapismeretek.</a:t>
            </a:r>
          </a:p>
          <a:p>
            <a:pPr lvl="0">
              <a:spcAft>
                <a:spcPts val="600"/>
              </a:spcAft>
            </a:pPr>
            <a:r>
              <a:rPr lang="hu-HU" dirty="0"/>
              <a:t>Az ismeretek szintjét célszerű felmérni, ennek alapján csoportokat alkotni.</a:t>
            </a:r>
          </a:p>
          <a:p>
            <a:pPr lvl="0">
              <a:spcAft>
                <a:spcPts val="600"/>
              </a:spcAft>
            </a:pPr>
            <a:r>
              <a:rPr lang="hu-HU" dirty="0"/>
              <a:t>Növelni kell az alábbi területek súlyát: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Nagyvállalati rendszerek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Informatikai biztonsági ismeretek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Informatikai biztonság tudatosság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Nem csak a számítástechnika az informatika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u="sng" dirty="0">
                <a:sym typeface="Wingdings" panose="05000000000000000000" pitchFamily="2" charset="2"/>
              </a:rPr>
              <a:t>vezetékes és vezeték nélküli híradás</a:t>
            </a:r>
            <a:endParaRPr lang="hu-HU" u="sng" dirty="0"/>
          </a:p>
          <a:p>
            <a:pPr>
              <a:spcAft>
                <a:spcPts val="600"/>
              </a:spcAft>
            </a:pPr>
            <a:r>
              <a:rPr lang="hu-HU" dirty="0"/>
              <a:t>Lehetséges eredmények: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Felkészültebb kollégák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Tudatos felhasználók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Szervezeti kultúrára pozitív hatás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Az élet más területein is hasznosítható ismeretek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AADB8AE-00AD-41FA-8254-EFBD9314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53" y="2667000"/>
            <a:ext cx="366598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63CC8-5546-40C3-8999-DAE6BF818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megtisztelő figyelmet!</a:t>
            </a:r>
            <a:endParaRPr lang="en-US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D437EA5-48EE-458E-BF51-D54B740A2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1822"/>
            <a:ext cx="9144000" cy="1655762"/>
          </a:xfrm>
        </p:spPr>
        <p:txBody>
          <a:bodyPr/>
          <a:lstStyle/>
          <a:p>
            <a:r>
              <a:rPr lang="hu-HU" dirty="0"/>
              <a:t>prisznyak.szabolcs@bv.gov.hu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Áttekintés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17777" y="1817236"/>
            <a:ext cx="7984572" cy="435133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hu-HU" dirty="0"/>
              <a:t>Oktatás szerepe</a:t>
            </a:r>
          </a:p>
          <a:p>
            <a:pPr lvl="1"/>
            <a:r>
              <a:rPr lang="hu-HU" dirty="0"/>
              <a:t>Informatika</a:t>
            </a:r>
          </a:p>
          <a:p>
            <a:pPr lvl="1"/>
            <a:r>
              <a:rPr lang="hu-HU" dirty="0"/>
              <a:t>Rendészet</a:t>
            </a:r>
          </a:p>
          <a:p>
            <a:r>
              <a:rPr lang="hu-HU" dirty="0"/>
              <a:t>Rendészeti tiszthelyettes képzés</a:t>
            </a:r>
          </a:p>
          <a:p>
            <a:pPr lvl="1"/>
            <a:r>
              <a:rPr lang="hu-HU" dirty="0"/>
              <a:t>Rendőrség</a:t>
            </a:r>
          </a:p>
          <a:p>
            <a:pPr lvl="1"/>
            <a:r>
              <a:rPr lang="hu-HU" dirty="0"/>
              <a:t>Katasztrófavédelem</a:t>
            </a:r>
          </a:p>
          <a:p>
            <a:pPr lvl="1"/>
            <a:r>
              <a:rPr lang="hu-HU" dirty="0"/>
              <a:t>Büntetés-végrehajtás</a:t>
            </a:r>
          </a:p>
          <a:p>
            <a:r>
              <a:rPr lang="hu-HU" dirty="0"/>
              <a:t>Feltételezések az informatika oktatásáról napjainkban</a:t>
            </a:r>
          </a:p>
          <a:p>
            <a:pPr lvl="1"/>
            <a:r>
              <a:rPr lang="hu-HU" dirty="0"/>
              <a:t>Előképzettség (?)</a:t>
            </a:r>
          </a:p>
          <a:p>
            <a:pPr lvl="1"/>
            <a:r>
              <a:rPr lang="hu-HU" dirty="0"/>
              <a:t>Mit nem kell oktatni? Mi az amit igen?</a:t>
            </a:r>
          </a:p>
          <a:p>
            <a:r>
              <a:rPr lang="hu-HU" dirty="0"/>
              <a:t>Kérdőíves felmérés</a:t>
            </a:r>
          </a:p>
          <a:p>
            <a:r>
              <a:rPr lang="hu-HU" dirty="0"/>
              <a:t>Következtetések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7F430A-A5C1-4D88-80FE-A53C399B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91" y="0"/>
            <a:ext cx="4264841" cy="36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985503"/>
          </a:xfrm>
        </p:spPr>
        <p:txBody>
          <a:bodyPr rtlCol="0"/>
          <a:lstStyle/>
          <a:p>
            <a:pPr rtl="0"/>
            <a:r>
              <a:rPr lang="hu-HU" dirty="0"/>
              <a:t>Oktatás fontossága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63025" y="1350628"/>
            <a:ext cx="8867162" cy="4566277"/>
          </a:xfrm>
        </p:spPr>
        <p:txBody>
          <a:bodyPr rtlCol="0">
            <a:normAutofit/>
          </a:bodyPr>
          <a:lstStyle/>
          <a:p>
            <a:pPr lvl="0"/>
            <a:r>
              <a:rPr lang="hu-HU" dirty="0"/>
              <a:t>„Aki győzelmet kíván gondosan képezze katonáit.” (</a:t>
            </a:r>
            <a:r>
              <a:rPr lang="hu-HU" dirty="0" err="1"/>
              <a:t>Vegetius</a:t>
            </a:r>
            <a:r>
              <a:rPr lang="hu-HU" dirty="0"/>
              <a:t>)</a:t>
            </a:r>
          </a:p>
          <a:p>
            <a:pPr lvl="0"/>
            <a:r>
              <a:rPr lang="hu-HU" dirty="0"/>
              <a:t>A tervezettség, szervezettség, képzettség háborúkat döntött el</a:t>
            </a:r>
          </a:p>
          <a:p>
            <a:pPr lvl="0"/>
            <a:r>
              <a:rPr lang="hu-HU" dirty="0"/>
              <a:t>Mi a helyzet az informatika oktatásával</a:t>
            </a:r>
          </a:p>
          <a:p>
            <a:pPr lvl="1"/>
            <a:r>
              <a:rPr lang="hu-HU" dirty="0"/>
              <a:t>Túl gyors a fejlődés</a:t>
            </a:r>
          </a:p>
          <a:p>
            <a:pPr lvl="1"/>
            <a:r>
              <a:rPr lang="hu-HU" dirty="0"/>
              <a:t>A fejlődést nehezen követi a szabályozás, ebből következően az oktatás is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CA4F393-E671-4AF3-8199-DB355C5A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345" y="209725"/>
            <a:ext cx="1856763" cy="294615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395C094-8673-484B-AAD1-69029D3E3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31" y="4841616"/>
            <a:ext cx="2498812" cy="1932493"/>
          </a:xfrm>
          <a:prstGeom prst="rect">
            <a:avLst/>
          </a:prstGeom>
        </p:spPr>
      </p:pic>
      <p:pic>
        <p:nvPicPr>
          <p:cNvPr id="1026" name="Picture 2" descr="Képtalálat a következőre: „diesel mozdony”">
            <a:extLst>
              <a:ext uri="{FF2B5EF4-FFF2-40B4-BE49-F238E27FC236}">
                <a16:creationId xmlns:a16="http://schemas.microsoft.com/office/drawing/2014/main" id="{D90537E4-0F75-48B7-AF2C-564CA13B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21" y="4841615"/>
            <a:ext cx="2968138" cy="19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A40065A-20EA-44DA-8A4C-ADC28EE0D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552" y="4841614"/>
            <a:ext cx="2297644" cy="19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958655" y="90530"/>
            <a:ext cx="9029700" cy="861510"/>
          </a:xfrm>
        </p:spPr>
        <p:txBody>
          <a:bodyPr rtlCol="0"/>
          <a:lstStyle/>
          <a:p>
            <a:pPr rtl="0"/>
            <a:r>
              <a:rPr lang="hu-HU" dirty="0"/>
              <a:t>Rendészeti tiszthelyettes képzés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325498" y="952040"/>
            <a:ext cx="7984572" cy="4351338"/>
          </a:xfrm>
        </p:spPr>
        <p:txBody>
          <a:bodyPr rtlCol="0">
            <a:normAutofit fontScale="70000" lnSpcReduction="20000"/>
          </a:bodyPr>
          <a:lstStyle/>
          <a:p>
            <a:pPr lvl="0" rtl="0"/>
            <a:r>
              <a:rPr lang="hu-HU" dirty="0"/>
              <a:t>dr. </a:t>
            </a:r>
            <a:r>
              <a:rPr lang="hu-HU" dirty="0" err="1"/>
              <a:t>Bökönyi</a:t>
            </a:r>
            <a:r>
              <a:rPr lang="hu-HU" dirty="0"/>
              <a:t> István altábornagy</a:t>
            </a:r>
          </a:p>
          <a:p>
            <a:pPr lvl="1"/>
            <a:r>
              <a:rPr lang="hu-HU" dirty="0"/>
              <a:t>A rendőr tiszthelyettes- és zászlósképzés felszabadulás utáni története, helyzete, fejlesztésének lehetőségei, kandidátusi értekezés (Budapest, 1987) </a:t>
            </a:r>
          </a:p>
          <a:p>
            <a:pPr lvl="2"/>
            <a:r>
              <a:rPr lang="hu-HU" dirty="0"/>
              <a:t>Rendészeti szakközépiskola (felvétel érettségivel)</a:t>
            </a:r>
          </a:p>
          <a:p>
            <a:pPr lvl="2"/>
            <a:r>
              <a:rPr lang="hu-HU" dirty="0"/>
              <a:t>Számítógépes ismeretek oktatása</a:t>
            </a:r>
          </a:p>
          <a:p>
            <a:pPr lvl="2"/>
            <a:r>
              <a:rPr lang="hu-HU" dirty="0"/>
              <a:t>Idegen nyelv oktatása</a:t>
            </a:r>
          </a:p>
          <a:p>
            <a:pPr marL="914400" lvl="2" indent="0">
              <a:buNone/>
            </a:pPr>
            <a:endParaRPr lang="hu-HU" dirty="0"/>
          </a:p>
          <a:p>
            <a:r>
              <a:rPr lang="hu-HU" dirty="0"/>
              <a:t>Hosszú ideig nem volt egységes képzési rendszer</a:t>
            </a:r>
          </a:p>
          <a:p>
            <a:pPr lvl="1"/>
            <a:r>
              <a:rPr lang="hu-HU" dirty="0"/>
              <a:t>Rendőrség: rendészeti szakközépiskolák </a:t>
            </a:r>
            <a:r>
              <a:rPr lang="hu-HU" dirty="0">
                <a:sym typeface="Wingdings" panose="05000000000000000000" pitchFamily="2" charset="2"/>
              </a:rPr>
              <a:t> szakgimnáziumok</a:t>
            </a:r>
            <a:endParaRPr lang="hu-HU" dirty="0"/>
          </a:p>
          <a:p>
            <a:pPr lvl="1"/>
            <a:r>
              <a:rPr lang="hu-HU" dirty="0"/>
              <a:t>Katasztrófavédelem: sokáig kettős jogállás, saját képzés </a:t>
            </a:r>
          </a:p>
          <a:p>
            <a:pPr lvl="1"/>
            <a:r>
              <a:rPr lang="hu-HU" dirty="0"/>
              <a:t>Büntetés-végrehajtás: hosszú ideig IM alá tartozott, saját belső képzés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2010 után</a:t>
            </a:r>
          </a:p>
          <a:p>
            <a:pPr lvl="1"/>
            <a:r>
              <a:rPr lang="hu-HU" dirty="0"/>
              <a:t>Mindhárom szervezet egységesen a BM alárendeltségébe tartozik</a:t>
            </a:r>
          </a:p>
          <a:p>
            <a:pPr lvl="1"/>
            <a:r>
              <a:rPr lang="hu-HU" dirty="0"/>
              <a:t>Katasztrófavédelem szervezeti átalakulása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Egységes moduláris képzési rendszer kialakítása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7899274-0B6C-4120-8631-CE2D364A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65" y="5332403"/>
            <a:ext cx="8347047" cy="14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586119" y="90530"/>
            <a:ext cx="5281044" cy="861510"/>
          </a:xfrm>
        </p:spPr>
        <p:txBody>
          <a:bodyPr rtlCol="0"/>
          <a:lstStyle/>
          <a:p>
            <a:pPr rtl="0"/>
            <a:r>
              <a:rPr lang="hu-HU" dirty="0"/>
              <a:t>Képzési rendszerek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7E4431-0A78-47FA-989C-08A794AEC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224075"/>
              </p:ext>
            </p:extLst>
          </p:nvPr>
        </p:nvGraphicFramePr>
        <p:xfrm>
          <a:off x="3038679" y="853891"/>
          <a:ext cx="8128000" cy="478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A914A1-9085-4AFF-8C4F-E0C20FD93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73214"/>
              </p:ext>
            </p:extLst>
          </p:nvPr>
        </p:nvGraphicFramePr>
        <p:xfrm>
          <a:off x="446480" y="5209562"/>
          <a:ext cx="10526319" cy="143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C473816D-36B8-4644-A445-850740D98F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111" y="2390862"/>
            <a:ext cx="1874490" cy="1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985503"/>
          </a:xfrm>
        </p:spPr>
        <p:txBody>
          <a:bodyPr rtlCol="0"/>
          <a:lstStyle/>
          <a:p>
            <a:pPr rtl="0"/>
            <a:r>
              <a:rPr lang="hu-HU" dirty="0"/>
              <a:t>Feltételezések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63025" y="1350628"/>
            <a:ext cx="8867162" cy="5268286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hu-HU" dirty="0"/>
              <a:t>A hallgatók többsége már tanult informatikát</a:t>
            </a:r>
          </a:p>
          <a:p>
            <a:pPr lvl="1"/>
            <a:r>
              <a:rPr lang="hu-HU" dirty="0"/>
              <a:t>A közoktatás rendszeréből, Nemzeti Alaptantervből következik</a:t>
            </a:r>
          </a:p>
          <a:p>
            <a:pPr lvl="1"/>
            <a:r>
              <a:rPr lang="hu-HU" dirty="0"/>
              <a:t>Az alábbi ismeretekkel </a:t>
            </a:r>
            <a:r>
              <a:rPr lang="hu-HU" dirty="0" err="1"/>
              <a:t>rendelkez</a:t>
            </a:r>
            <a:r>
              <a:rPr lang="hu-HU" dirty="0"/>
              <a:t>(</a:t>
            </a:r>
            <a:r>
              <a:rPr lang="hu-HU" dirty="0" err="1"/>
              <a:t>het</a:t>
            </a:r>
            <a:r>
              <a:rPr lang="hu-HU" dirty="0"/>
              <a:t>):	</a:t>
            </a:r>
          </a:p>
          <a:p>
            <a:pPr lvl="2"/>
            <a:r>
              <a:rPr lang="hu-HU" dirty="0"/>
              <a:t>Operációs rendszerek alapszintű kezelése</a:t>
            </a:r>
          </a:p>
          <a:p>
            <a:pPr lvl="2"/>
            <a:r>
              <a:rPr lang="hu-HU" dirty="0"/>
              <a:t>Szövegszerkesztés, táblázatkezelés, prezentációkészítés</a:t>
            </a:r>
          </a:p>
          <a:p>
            <a:pPr lvl="2"/>
            <a:r>
              <a:rPr lang="hu-HU" dirty="0"/>
              <a:t>Interneten eligazodás, e-mail küldés, </a:t>
            </a:r>
            <a:r>
              <a:rPr lang="hu-HU" dirty="0" err="1"/>
              <a:t>bankolás</a:t>
            </a:r>
            <a:r>
              <a:rPr lang="hu-HU" dirty="0"/>
              <a:t>, közszolgáltatások, stb.</a:t>
            </a:r>
          </a:p>
          <a:p>
            <a:pPr marL="914400" lvl="2" indent="0">
              <a:buNone/>
            </a:pPr>
            <a:endParaRPr lang="hu-HU" dirty="0"/>
          </a:p>
          <a:p>
            <a:pPr lvl="0"/>
            <a:r>
              <a:rPr lang="hu-HU" dirty="0"/>
              <a:t>Mit nem tud(hat)</a:t>
            </a:r>
          </a:p>
          <a:p>
            <a:pPr lvl="1"/>
            <a:r>
              <a:rPr lang="hu-HU" dirty="0"/>
              <a:t>Nagyvállalati rendszerek: működés, szabályozás, kultúra</a:t>
            </a:r>
          </a:p>
          <a:p>
            <a:pPr lvl="1"/>
            <a:r>
              <a:rPr lang="hu-HU" dirty="0"/>
              <a:t>Informatikai biztonsággal kapcsolatos ismeretek</a:t>
            </a:r>
          </a:p>
          <a:p>
            <a:pPr lvl="1"/>
            <a:r>
              <a:rPr lang="hu-HU" dirty="0"/>
              <a:t>Speciális rendvédelmi eszközök, rendszerek</a:t>
            </a:r>
          </a:p>
          <a:p>
            <a:pPr lvl="1"/>
            <a:r>
              <a:rPr lang="hu-HU" dirty="0"/>
              <a:t>A „nem számítógépes” rendszerek, pl. EDR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Kérdőíves felmérés összesen 318 fő részvételével</a:t>
            </a:r>
          </a:p>
          <a:p>
            <a:pPr lvl="1"/>
            <a:r>
              <a:rPr lang="hu-HU" dirty="0"/>
              <a:t>Rendészeti szakgimnázium 122 fő</a:t>
            </a:r>
          </a:p>
          <a:p>
            <a:pPr lvl="1"/>
            <a:r>
              <a:rPr lang="hu-HU" dirty="0"/>
              <a:t>KOK 98 fő</a:t>
            </a:r>
          </a:p>
          <a:p>
            <a:pPr lvl="1"/>
            <a:r>
              <a:rPr lang="hu-HU" dirty="0"/>
              <a:t>BVOTRK 98 fő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D93EC1-F933-4B57-A815-A3562BC5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49" y="5150842"/>
            <a:ext cx="2073474" cy="155510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E6D2DC3-238B-4E43-A477-A1B2E0EBD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815" y="1502477"/>
            <a:ext cx="2160741" cy="83365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6CD04F1-8F65-4235-843F-69941B524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088" y="3196206"/>
            <a:ext cx="2283532" cy="13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095887" y="105066"/>
            <a:ext cx="5678997" cy="515719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/>
              <a:t>Felmérés eredményei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64E3AB2-9690-49AC-8303-8CDAC3CD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9" y="775778"/>
            <a:ext cx="8122990" cy="597715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E18082D-1C01-4582-92B1-A48B3773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269" y="775778"/>
            <a:ext cx="3748937" cy="59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53343BD-19FE-4293-AAEC-C72A8A84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3" y="369116"/>
            <a:ext cx="11057712" cy="6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5D9C16B-36D3-436D-92D4-CDBC02E7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970"/>
            <a:ext cx="12192000" cy="305252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A2D70CF-305F-464E-B976-8D9AB0BC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8476"/>
            <a:ext cx="12192000" cy="27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elhőjáró s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0_TF03460508" id="{BEE89A87-7B43-4503-BAA6-0473EBC6EDC9}" vid="{F3C243BE-0A2E-4812-91A5-26666235524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www.w3.org/XML/1998/namespace"/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40262f94-9f35-4ac3-9a90-690165a166b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Felhőjáró diasablonok</Template>
  <TotalTime>243</TotalTime>
  <Words>440</Words>
  <Application>Microsoft Office PowerPoint</Application>
  <PresentationFormat>Szélesvásznú</PresentationFormat>
  <Paragraphs>120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Felhőjáró sablon</vt:lpstr>
      <vt:lpstr>Informatika oktatás a rendészeti tiszthelyettes képzésben</vt:lpstr>
      <vt:lpstr>Áttekintés</vt:lpstr>
      <vt:lpstr>Oktatás fontossága</vt:lpstr>
      <vt:lpstr>Rendészeti tiszthelyettes képzés</vt:lpstr>
      <vt:lpstr>Képzési rendszerek</vt:lpstr>
      <vt:lpstr>Feltételezések</vt:lpstr>
      <vt:lpstr>Felmérés eredményei</vt:lpstr>
      <vt:lpstr>PowerPoint-bemutató</vt:lpstr>
      <vt:lpstr>PowerPoint-bemutató</vt:lpstr>
      <vt:lpstr>További jellemző válaszok</vt:lpstr>
      <vt:lpstr>Következtetések, javaslatok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oktatás a rendészeti tiszthelyettes képzésben</dc:title>
  <dc:creator>Szabolcs Prisznyák</dc:creator>
  <cp:lastModifiedBy>Szabolcs Prisznyák</cp:lastModifiedBy>
  <cp:revision>21</cp:revision>
  <dcterms:created xsi:type="dcterms:W3CDTF">2018-10-24T20:30:55Z</dcterms:created>
  <dcterms:modified xsi:type="dcterms:W3CDTF">2018-10-25T21:30:30Z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